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2" r:id="rId4"/>
    <p:sldMasterId id="2147483873" r:id="rId5"/>
  </p:sldMasterIdLst>
  <p:notesMasterIdLst>
    <p:notesMasterId r:id="rId16"/>
  </p:notesMasterIdLst>
  <p:handoutMasterIdLst>
    <p:handoutMasterId r:id="rId17"/>
  </p:handoutMasterIdLst>
  <p:sldIdLst>
    <p:sldId id="256" r:id="rId6"/>
    <p:sldId id="257" r:id="rId7"/>
    <p:sldId id="260" r:id="rId8"/>
    <p:sldId id="262" r:id="rId9"/>
    <p:sldId id="263" r:id="rId10"/>
    <p:sldId id="264" r:id="rId11"/>
    <p:sldId id="265" r:id="rId12"/>
    <p:sldId id="266" r:id="rId13"/>
    <p:sldId id="268" r:id="rId14"/>
    <p:sldId id="267" r:id="rId15"/>
  </p:sldIdLst>
  <p:sldSz cx="12192000" cy="6858000"/>
  <p:notesSz cx="6797675" cy="9928225"/>
  <p:defaultTextStyle>
    <a:defPPr>
      <a:defRPr lang="de-DE"/>
    </a:defPPr>
    <a:lvl1pPr marL="0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35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71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06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42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78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14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949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085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708" userDrawn="1">
          <p15:clr>
            <a:srgbClr val="A4A3A4"/>
          </p15:clr>
        </p15:guide>
        <p15:guide id="2" orient="horz" pos="5051" userDrawn="1">
          <p15:clr>
            <a:srgbClr val="A4A3A4"/>
          </p15:clr>
        </p15:guide>
        <p15:guide id="3" pos="4020" userDrawn="1">
          <p15:clr>
            <a:srgbClr val="A4A3A4"/>
          </p15:clr>
        </p15:guide>
        <p15:guide id="4" pos="300" userDrawn="1">
          <p15:clr>
            <a:srgbClr val="A4A3A4"/>
          </p15:clr>
        </p15:guide>
        <p15:guide id="5" orient="horz" pos="770" userDrawn="1">
          <p15:clr>
            <a:srgbClr val="A4A3A4"/>
          </p15:clr>
        </p15:guide>
        <p15:guide id="6" orient="horz" pos="5484" userDrawn="1">
          <p15:clr>
            <a:srgbClr val="A4A3A4"/>
          </p15:clr>
        </p15:guide>
        <p15:guide id="7" pos="3984" userDrawn="1">
          <p15:clr>
            <a:srgbClr val="A4A3A4"/>
          </p15:clr>
        </p15:guide>
        <p15:guide id="8" pos="29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xel Kirchner" initials="AK" lastIdx="0" clrIdx="0">
    <p:extLst>
      <p:ext uri="{19B8F6BF-5375-455C-9EA6-DF929625EA0E}">
        <p15:presenceInfo xmlns:p15="http://schemas.microsoft.com/office/powerpoint/2012/main" userId="S-1-5-21-167095541-4071782353-2017073629-110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FFCCFF"/>
    <a:srgbClr val="06F097"/>
    <a:srgbClr val="2BF3C3"/>
    <a:srgbClr val="F9EDB9"/>
    <a:srgbClr val="000000"/>
    <a:srgbClr val="222222"/>
    <a:srgbClr val="252525"/>
    <a:srgbClr val="0C0C0C"/>
    <a:srgbClr val="F0F0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unkle Formatvorlage 1 - Akz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4337" autoAdjust="0"/>
  </p:normalViewPr>
  <p:slideViewPr>
    <p:cSldViewPr snapToGrid="0" snapToObjects="1" showGuides="1">
      <p:cViewPr>
        <p:scale>
          <a:sx n="100" d="100"/>
          <a:sy n="100" d="100"/>
        </p:scale>
        <p:origin x="876" y="192"/>
      </p:cViewPr>
      <p:guideLst/>
    </p:cSldViewPr>
  </p:slideViewPr>
  <p:outlineViewPr>
    <p:cViewPr>
      <p:scale>
        <a:sx n="33" d="100"/>
        <a:sy n="33" d="100"/>
      </p:scale>
      <p:origin x="0" y="-3156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notesViewPr>
    <p:cSldViewPr snapToGrid="0" snapToObjects="1" showGuides="1">
      <p:cViewPr varScale="1">
        <p:scale>
          <a:sx n="81" d="100"/>
          <a:sy n="81" d="100"/>
        </p:scale>
        <p:origin x="3996" y="90"/>
      </p:cViewPr>
      <p:guideLst>
        <p:guide orient="horz" pos="708"/>
        <p:guide orient="horz" pos="5051"/>
        <p:guide pos="4020"/>
        <p:guide pos="300"/>
        <p:guide orient="horz" pos="770"/>
        <p:guide orient="horz" pos="5484"/>
        <p:guide pos="3984"/>
        <p:guide pos="29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commentAuthors" Target="commentAuthors.xml"/><Relationship Id="rId98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2"/>
          </p:nvPr>
        </p:nvSpPr>
        <p:spPr>
          <a:xfrm>
            <a:off x="1" y="9674935"/>
            <a:ext cx="5309937" cy="2532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>
                <a:latin typeface="MB Corpo S Text Office Light" panose="020B0404050000000004" pitchFamily="34" charset="0"/>
              </a:rPr>
              <a:t>Mercedes-Benz presentation template | December 2020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3"/>
          </p:nvPr>
        </p:nvSpPr>
        <p:spPr>
          <a:xfrm>
            <a:off x="6316663" y="9670921"/>
            <a:ext cx="481013" cy="2532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‹#›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3543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bildplatzhalter 2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4" name="Notizenplatzhalter 3"/>
          <p:cNvSpPr>
            <a:spLocks noGrp="1"/>
          </p:cNvSpPr>
          <p:nvPr>
            <p:ph type="body" sz="quarter" idx="3"/>
          </p:nvPr>
        </p:nvSpPr>
        <p:spPr>
          <a:xfrm>
            <a:off x="422276" y="5112001"/>
            <a:ext cx="5953124" cy="36000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4"/>
          </p:nvPr>
        </p:nvSpPr>
        <p:spPr>
          <a:xfrm>
            <a:off x="1" y="9674935"/>
            <a:ext cx="5309937" cy="2532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 smtClean="0">
                <a:latin typeface="MB Corpo S Text Office Light" panose="020B0404050000000004" pitchFamily="34" charset="0"/>
              </a:rPr>
              <a:t>Mercedes-Benz presentation template | December 2020</a:t>
            </a:r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6316663" y="9670921"/>
            <a:ext cx="481013" cy="2532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‹#›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8594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271" rtl="0" eaLnBrk="1" latinLnBrk="0" hangingPunct="1">
      <a:lnSpc>
        <a:spcPct val="108000"/>
      </a:lnSpc>
      <a:spcAft>
        <a:spcPts val="1008"/>
      </a:spcAft>
      <a:defRPr sz="1600" kern="1200">
        <a:solidFill>
          <a:schemeClr val="tx1"/>
        </a:solidFill>
        <a:latin typeface="MB Corpo S Text Office Light" panose="020B0404050000000004" pitchFamily="34" charset="0"/>
        <a:ea typeface="+mn-ea"/>
        <a:cs typeface="+mn-cs"/>
      </a:defRPr>
    </a:lvl1pPr>
    <a:lvl2pPr marL="234000" indent="-234000" algn="l" defTabSz="914271" rtl="0" eaLnBrk="1" latinLnBrk="0" hangingPunct="1">
      <a:lnSpc>
        <a:spcPct val="108000"/>
      </a:lnSpc>
      <a:spcAft>
        <a:spcPts val="1008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MB Corpo S Text Office Light" panose="020B0404050000000004" pitchFamily="34" charset="0"/>
        <a:ea typeface="+mn-ea"/>
        <a:cs typeface="+mn-cs"/>
      </a:defRPr>
    </a:lvl2pPr>
    <a:lvl3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1000" kern="1200">
        <a:solidFill>
          <a:schemeClr val="tx1"/>
        </a:solidFill>
        <a:latin typeface="MB Corpo S Text Office Light" panose="020B0404050000000004" pitchFamily="34" charset="0"/>
        <a:ea typeface="+mn-ea"/>
        <a:cs typeface="+mn-cs"/>
      </a:defRPr>
    </a:lvl3pPr>
    <a:lvl4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1000" kern="1200">
        <a:solidFill>
          <a:schemeClr val="tx1"/>
        </a:solidFill>
        <a:latin typeface="MB Corpo S Text Office Light" panose="020B0404050000000004" pitchFamily="34" charset="0"/>
        <a:ea typeface="+mn-ea"/>
        <a:cs typeface="+mn-cs"/>
      </a:defRPr>
    </a:lvl4pPr>
    <a:lvl5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1000" kern="1200">
        <a:solidFill>
          <a:schemeClr val="tx1"/>
        </a:solidFill>
        <a:latin typeface="MB Corpo S Text Office Light" panose="020B0404050000000004" pitchFamily="34" charset="0"/>
        <a:ea typeface="+mn-ea"/>
        <a:cs typeface="+mn-cs"/>
      </a:defRPr>
    </a:lvl5pPr>
    <a:lvl6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tandard no claim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0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1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6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2" y="313201"/>
            <a:ext cx="121932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5" name="Additional text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95286" y="5070362"/>
            <a:ext cx="9396000" cy="756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4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395286" y="3848402"/>
            <a:ext cx="9396000" cy="1044000"/>
          </a:xfrm>
        </p:spPr>
        <p:txBody>
          <a:bodyPr/>
          <a:lstStyle>
            <a:lvl1pPr>
              <a:lnSpc>
                <a:spcPct val="100000"/>
              </a:lnSpc>
              <a:defRPr sz="3600" baseline="0"/>
            </a:lvl1pPr>
          </a:lstStyle>
          <a:p>
            <a:r>
              <a:rPr lang="en-US" noProof="0" dirty="0" smtClean="0"/>
              <a:t>Presentation title in 36 pt on one line.</a:t>
            </a:r>
            <a:br>
              <a:rPr lang="en-US" noProof="0" dirty="0" smtClean="0"/>
            </a:br>
            <a:r>
              <a:rPr lang="en-US" noProof="0" dirty="0" smtClean="0"/>
              <a:t>Second line possible.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87796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7" name="Content right"/>
          <p:cNvSpPr>
            <a:spLocks noGrp="1"/>
          </p:cNvSpPr>
          <p:nvPr>
            <p:ph sz="quarter" idx="20" hasCustomPrompt="1"/>
          </p:nvPr>
        </p:nvSpPr>
        <p:spPr>
          <a:xfrm>
            <a:off x="6211276" y="1511301"/>
            <a:ext cx="55800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5" name="Content left"/>
          <p:cNvSpPr>
            <a:spLocks noGrp="1"/>
          </p:cNvSpPr>
          <p:nvPr>
            <p:ph sz="quarter" idx="14" hasCustomPrompt="1"/>
          </p:nvPr>
        </p:nvSpPr>
        <p:spPr>
          <a:xfrm>
            <a:off x="395287" y="1511301"/>
            <a:ext cx="55800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9723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Headline on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5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8" name="Content"/>
          <p:cNvSpPr>
            <a:spLocks noGrp="1"/>
          </p:cNvSpPr>
          <p:nvPr>
            <p:ph sz="quarter" idx="14" hasCustomPrompt="1"/>
          </p:nvPr>
        </p:nvSpPr>
        <p:spPr>
          <a:xfrm>
            <a:off x="395287" y="1511301"/>
            <a:ext cx="113976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5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6660" cy="1008360"/>
          </a:xfrm>
        </p:spPr>
        <p:txBody>
          <a:bodyPr/>
          <a:lstStyle>
            <a:lvl1pPr>
              <a:defRPr sz="4800" baseline="0"/>
            </a:lvl1pPr>
          </a:lstStyle>
          <a:p>
            <a:r>
              <a:rPr lang="en-US" noProof="0" dirty="0" smtClean="0"/>
              <a:t>Headline on one line in Corpo A Title Cond. in 48 pt.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4500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6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7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8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9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0" name="Table caption"/>
          <p:cNvSpPr>
            <a:spLocks noGrp="1"/>
          </p:cNvSpPr>
          <p:nvPr>
            <p:ph type="body" sz="quarter" idx="22" hasCustomPrompt="1"/>
          </p:nvPr>
        </p:nvSpPr>
        <p:spPr>
          <a:xfrm>
            <a:off x="396000" y="5327650"/>
            <a:ext cx="11397600" cy="1098551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baseline="0"/>
            </a:lvl1pPr>
            <a:lvl2pPr marL="285750" indent="-285750">
              <a:spcAft>
                <a:spcPts val="0"/>
              </a:spcAft>
              <a:buFont typeface="Arial" panose="020B0604020202020204" pitchFamily="34" charset="0"/>
              <a:buChar char="•"/>
              <a:defRPr sz="1600"/>
            </a:lvl2pPr>
            <a:lvl3pPr marL="285750" indent="-285750">
              <a:spcAft>
                <a:spcPts val="0"/>
              </a:spcAft>
              <a:buFont typeface="Arial" panose="020B0604020202020204" pitchFamily="34" charset="0"/>
              <a:buChar char="•"/>
              <a:defRPr sz="1600"/>
            </a:lvl3pPr>
            <a:lvl4pPr marL="285750" indent="-285750">
              <a:spcAft>
                <a:spcPts val="0"/>
              </a:spcAft>
              <a:buFont typeface="Arial" panose="020B0604020202020204" pitchFamily="34" charset="0"/>
              <a:buChar char="•"/>
              <a:defRPr sz="1500"/>
            </a:lvl4pPr>
            <a:lvl5pPr marL="0" indent="0">
              <a:spcAft>
                <a:spcPts val="0"/>
              </a:spcAft>
              <a:buNone/>
              <a:defRPr sz="1500"/>
            </a:lvl5pPr>
            <a:lvl6pPr marL="0" indent="0">
              <a:spcAft>
                <a:spcPts val="0"/>
              </a:spcAft>
              <a:buNone/>
              <a:defRPr sz="1500"/>
            </a:lvl6pPr>
            <a:lvl7pPr marL="0" indent="0">
              <a:spcAft>
                <a:spcPts val="0"/>
              </a:spcAft>
              <a:buNone/>
              <a:defRPr sz="1500"/>
            </a:lvl7pPr>
            <a:lvl8pPr marL="0" indent="0">
              <a:spcAft>
                <a:spcPts val="0"/>
              </a:spcAft>
              <a:buNone/>
              <a:defRPr sz="1500"/>
            </a:lvl8pPr>
            <a:lvl9pPr marL="0" indent="0"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17" name="Table placeholder"/>
          <p:cNvSpPr>
            <a:spLocks noGrp="1"/>
          </p:cNvSpPr>
          <p:nvPr>
            <p:ph type="tbl" sz="quarter" idx="20" hasCustomPrompt="1"/>
          </p:nvPr>
        </p:nvSpPr>
        <p:spPr bwMode="ltGray">
          <a:xfrm>
            <a:off x="396000" y="2484000"/>
            <a:ext cx="11397600" cy="2700000"/>
          </a:xfrm>
          <a:solidFill>
            <a:schemeClr val="bg1">
              <a:lumMod val="85000"/>
              <a:lumOff val="15000"/>
            </a:schemeClr>
          </a:solidFill>
        </p:spPr>
        <p:txBody>
          <a:bodyPr/>
          <a:lstStyle>
            <a:lvl1pPr algn="ctr"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table</a:t>
            </a:r>
            <a:endParaRPr lang="en-US" noProof="0" dirty="0"/>
          </a:p>
        </p:txBody>
      </p:sp>
      <p:sp>
        <p:nvSpPr>
          <p:cNvPr id="19" name="Table header"/>
          <p:cNvSpPr>
            <a:spLocks noGrp="1"/>
          </p:cNvSpPr>
          <p:nvPr>
            <p:ph type="body" sz="quarter" idx="21" hasCustomPrompt="1"/>
          </p:nvPr>
        </p:nvSpPr>
        <p:spPr>
          <a:xfrm>
            <a:off x="396000" y="1957137"/>
            <a:ext cx="11397600" cy="274864"/>
          </a:xfrm>
        </p:spPr>
        <p:txBody>
          <a:bodyPr/>
          <a:lstStyle>
            <a:lvl1pPr>
              <a:spcAft>
                <a:spcPts val="0"/>
              </a:spcAft>
              <a:defRPr b="1" baseline="0">
                <a:latin typeface="MB Corpo S Text Office" panose="020B0504050000000004" pitchFamily="34" charset="0"/>
              </a:defRPr>
            </a:lvl1pPr>
            <a:lvl2pPr marL="0" indent="0">
              <a:spcAft>
                <a:spcPts val="0"/>
              </a:spcAft>
              <a:buNone/>
              <a:defRPr sz="2000" b="1"/>
            </a:lvl2pPr>
            <a:lvl3pPr marL="0" indent="0">
              <a:spcAft>
                <a:spcPts val="0"/>
              </a:spcAft>
              <a:buNone/>
              <a:defRPr sz="2000" b="1"/>
            </a:lvl3pPr>
            <a:lvl4pPr marL="0" indent="0">
              <a:spcAft>
                <a:spcPts val="0"/>
              </a:spcAft>
              <a:buNone/>
              <a:defRPr sz="2000" b="1"/>
            </a:lvl4pPr>
            <a:lvl5pPr marL="0" indent="0">
              <a:spcAft>
                <a:spcPts val="0"/>
              </a:spcAft>
              <a:buNone/>
              <a:defRPr sz="2000" b="1"/>
            </a:lvl5pPr>
            <a:lvl6pPr marL="0" indent="0">
              <a:spcAft>
                <a:spcPts val="0"/>
              </a:spcAft>
              <a:buNone/>
              <a:defRPr sz="2000" b="1"/>
            </a:lvl6pPr>
            <a:lvl7pPr marL="0" indent="0">
              <a:spcAft>
                <a:spcPts val="0"/>
              </a:spcAft>
              <a:buNone/>
              <a:defRPr sz="2000" b="1"/>
            </a:lvl7pPr>
            <a:lvl8pPr marL="0" indent="0">
              <a:spcAft>
                <a:spcPts val="0"/>
              </a:spcAft>
              <a:buNone/>
              <a:defRPr sz="2000" b="1"/>
            </a:lvl8pPr>
            <a:lvl9pPr marL="0" indent="0">
              <a:spcAft>
                <a:spcPts val="0"/>
              </a:spcAft>
              <a:buNone/>
              <a:defRPr sz="2000" b="1"/>
            </a:lvl9pPr>
          </a:lstStyle>
          <a:p>
            <a:pPr lvl="0"/>
            <a:r>
              <a:rPr lang="en-US" noProof="0" dirty="0" smtClean="0"/>
              <a:t>Insert table heading in Corpo S Text Bold in 20 pt. 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30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619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inden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2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5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6" name="Content"/>
          <p:cNvSpPr>
            <a:spLocks noGrp="1"/>
          </p:cNvSpPr>
          <p:nvPr>
            <p:ph sz="quarter" idx="20" hasCustomPrompt="1"/>
          </p:nvPr>
        </p:nvSpPr>
        <p:spPr>
          <a:xfrm>
            <a:off x="1485900" y="2249431"/>
            <a:ext cx="8505825" cy="3884669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3" name="Slide title"/>
          <p:cNvSpPr>
            <a:spLocks noGrp="1"/>
          </p:cNvSpPr>
          <p:nvPr>
            <p:ph type="title" hasCustomPrompt="1"/>
          </p:nvPr>
        </p:nvSpPr>
        <p:spPr>
          <a:xfrm>
            <a:off x="1486385" y="1070548"/>
            <a:ext cx="850534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Cond.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7512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cent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2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5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6" name="Content"/>
          <p:cNvSpPr>
            <a:spLocks noGrp="1"/>
          </p:cNvSpPr>
          <p:nvPr>
            <p:ph sz="quarter" idx="20" hasCustomPrompt="1"/>
          </p:nvPr>
        </p:nvSpPr>
        <p:spPr>
          <a:xfrm>
            <a:off x="1879554" y="1690388"/>
            <a:ext cx="8432892" cy="4709212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3" name="Slide title"/>
          <p:cNvSpPr>
            <a:spLocks noGrp="1"/>
          </p:cNvSpPr>
          <p:nvPr>
            <p:ph type="title" hasCustomPrompt="1"/>
          </p:nvPr>
        </p:nvSpPr>
        <p:spPr>
          <a:xfrm>
            <a:off x="1879554" y="465439"/>
            <a:ext cx="8432892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Cond.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15111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standard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5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5" name="Content"/>
          <p:cNvSpPr>
            <a:spLocks noGrp="1"/>
          </p:cNvSpPr>
          <p:nvPr>
            <p:ph sz="quarter" idx="14" hasCustomPrompt="1"/>
          </p:nvPr>
        </p:nvSpPr>
        <p:spPr bwMode="ltGray">
          <a:xfrm>
            <a:off x="395288" y="1511301"/>
            <a:ext cx="11399837" cy="4914900"/>
          </a:xfrm>
          <a:solidFill>
            <a:schemeClr val="tx1"/>
          </a:solidFill>
        </p:spPr>
        <p:txBody>
          <a:bodyPr lIns="7200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4492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5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3" name="Content"/>
          <p:cNvSpPr>
            <a:spLocks noGrp="1"/>
          </p:cNvSpPr>
          <p:nvPr>
            <p:ph sz="quarter" idx="14" hasCustomPrompt="1"/>
          </p:nvPr>
        </p:nvSpPr>
        <p:spPr>
          <a:xfrm>
            <a:off x="1427737" y="3127155"/>
            <a:ext cx="4643717" cy="201634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12" name="Slide title"/>
          <p:cNvSpPr>
            <a:spLocks noGrp="1"/>
          </p:cNvSpPr>
          <p:nvPr>
            <p:ph type="title" hasCustomPrompt="1"/>
          </p:nvPr>
        </p:nvSpPr>
        <p:spPr>
          <a:xfrm>
            <a:off x="1427737" y="1509713"/>
            <a:ext cx="4643717" cy="1008360"/>
          </a:xfrm>
        </p:spPr>
        <p:txBody>
          <a:bodyPr/>
          <a:lstStyle>
            <a:lvl1pPr>
              <a:defRPr sz="4800" baseline="0"/>
            </a:lvl1pPr>
          </a:lstStyle>
          <a:p>
            <a:r>
              <a:rPr lang="en-US" noProof="0" dirty="0" smtClean="0"/>
              <a:t>Agenda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544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 // Text on 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2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3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4" name="Image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rgbClr val="9F0002"/>
          </a:solidFill>
        </p:spPr>
        <p:txBody>
          <a:bodyPr/>
          <a:lstStyle>
            <a:lvl1pPr algn="ctr">
              <a:defRPr baseline="0"/>
            </a:lvl1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12" name="Content"/>
          <p:cNvSpPr>
            <a:spLocks noGrp="1"/>
          </p:cNvSpPr>
          <p:nvPr>
            <p:ph type="body" sz="quarter" idx="12" hasCustomPrompt="1"/>
          </p:nvPr>
        </p:nvSpPr>
        <p:spPr>
          <a:xfrm>
            <a:off x="398463" y="4643438"/>
            <a:ext cx="5802312" cy="1095375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9" name="Slide title"/>
          <p:cNvSpPr>
            <a:spLocks noGrp="1"/>
          </p:cNvSpPr>
          <p:nvPr>
            <p:ph type="title" hasCustomPrompt="1"/>
          </p:nvPr>
        </p:nvSpPr>
        <p:spPr>
          <a:xfrm>
            <a:off x="398464" y="3447420"/>
            <a:ext cx="5803088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556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 // Black box on 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4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2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1"/>
            <a:ext cx="12193200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Black box"/>
          <p:cNvSpPr/>
          <p:nvPr userDrawn="1"/>
        </p:nvSpPr>
        <p:spPr bwMode="ltGray">
          <a:xfrm rot="10800000">
            <a:off x="396000" y="360000"/>
            <a:ext cx="3873737" cy="3142158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6" name="Content"/>
          <p:cNvSpPr>
            <a:spLocks noGrp="1"/>
          </p:cNvSpPr>
          <p:nvPr>
            <p:ph type="body" sz="quarter" idx="20" hasCustomPrompt="1"/>
          </p:nvPr>
        </p:nvSpPr>
        <p:spPr>
          <a:xfrm>
            <a:off x="862746" y="2271842"/>
            <a:ext cx="2889389" cy="8999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</a:t>
            </a:r>
          </a:p>
        </p:txBody>
      </p:sp>
      <p:sp>
        <p:nvSpPr>
          <p:cNvPr id="14" name="Slide title"/>
          <p:cNvSpPr>
            <a:spLocks noGrp="1"/>
          </p:cNvSpPr>
          <p:nvPr>
            <p:ph type="title" hasCustomPrompt="1"/>
          </p:nvPr>
        </p:nvSpPr>
        <p:spPr bwMode="ltGray">
          <a:xfrm>
            <a:off x="862746" y="790574"/>
            <a:ext cx="2889389" cy="1006364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noProof="0" dirty="0" smtClean="0"/>
              <a:t>Headline</a:t>
            </a:r>
            <a:br>
              <a:rPr lang="en-US" noProof="0" dirty="0" smtClean="0"/>
            </a:br>
            <a:r>
              <a:rPr lang="en-US" noProof="0" dirty="0" smtClean="0"/>
              <a:t>two lines in 36pt. 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0221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 // Text on background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8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9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3" name="Video" title="Videoplatzhalter"/>
          <p:cNvSpPr>
            <a:spLocks noGrp="1"/>
          </p:cNvSpPr>
          <p:nvPr>
            <p:ph type="media" sz="quarter" idx="2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  <a:lumOff val="15000"/>
            </a:schemeClr>
          </a:solidFill>
        </p:spPr>
        <p:txBody>
          <a:bodyPr/>
          <a:lstStyle>
            <a:lvl1pPr algn="ctr">
              <a:defRPr baseline="0"/>
            </a:lvl1pPr>
          </a:lstStyle>
          <a:p>
            <a:r>
              <a:rPr lang="de-DE" noProof="0" smtClean="0"/>
              <a:t>Mediaclip durch Klicken auf Symbol hinzufügen</a:t>
            </a:r>
            <a:endParaRPr lang="en-US" noProof="0" dirty="0"/>
          </a:p>
        </p:txBody>
      </p:sp>
      <p:sp>
        <p:nvSpPr>
          <p:cNvPr id="10" name="Black box"/>
          <p:cNvSpPr/>
          <p:nvPr userDrawn="1"/>
        </p:nvSpPr>
        <p:spPr>
          <a:xfrm rot="10800000">
            <a:off x="396000" y="360000"/>
            <a:ext cx="3873737" cy="3142158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6" name="Content"/>
          <p:cNvSpPr>
            <a:spLocks noGrp="1"/>
          </p:cNvSpPr>
          <p:nvPr>
            <p:ph type="body" sz="quarter" idx="20" hasCustomPrompt="1"/>
          </p:nvPr>
        </p:nvSpPr>
        <p:spPr bwMode="ltGray">
          <a:xfrm>
            <a:off x="862746" y="2271842"/>
            <a:ext cx="2889389" cy="8999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</a:t>
            </a:r>
          </a:p>
        </p:txBody>
      </p:sp>
      <p:sp>
        <p:nvSpPr>
          <p:cNvPr id="14" name="Slide title"/>
          <p:cNvSpPr>
            <a:spLocks noGrp="1"/>
          </p:cNvSpPr>
          <p:nvPr>
            <p:ph type="title" hasCustomPrompt="1"/>
          </p:nvPr>
        </p:nvSpPr>
        <p:spPr bwMode="ltGray">
          <a:xfrm>
            <a:off x="862746" y="790574"/>
            <a:ext cx="2889389" cy="10063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</a:t>
            </a:r>
            <a:br>
              <a:rPr lang="en-US" noProof="0" dirty="0" smtClean="0"/>
            </a:br>
            <a:r>
              <a:rPr lang="en-US" noProof="0" dirty="0" smtClean="0"/>
              <a:t>two lines in 36pt. 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1282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>
          <p15:clr>
            <a:srgbClr val="A4A3A4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Splitted image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79" y="0"/>
            <a:ext cx="1219352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1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2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5" name="Left 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248" y="313201"/>
            <a:ext cx="512389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7" name="Right image"/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5199146" y="313200"/>
            <a:ext cx="70009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5" name="Additional text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95286" y="5070362"/>
            <a:ext cx="9396000" cy="756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4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396000" y="3848402"/>
            <a:ext cx="9396000" cy="1044000"/>
          </a:xfrm>
        </p:spPr>
        <p:txBody>
          <a:bodyPr/>
          <a:lstStyle>
            <a:lvl1pPr>
              <a:lnSpc>
                <a:spcPct val="100000"/>
              </a:lnSpc>
              <a:defRPr sz="3600" baseline="0"/>
            </a:lvl1pPr>
          </a:lstStyle>
          <a:p>
            <a:r>
              <a:rPr lang="en-US" noProof="0" dirty="0" smtClean="0"/>
              <a:t>Presentation title in 36 pt on one line.</a:t>
            </a:r>
            <a:br>
              <a:rPr lang="en-US" noProof="0" dirty="0" smtClean="0"/>
            </a:br>
            <a:r>
              <a:rPr lang="en-US" noProof="0" dirty="0" smtClean="0"/>
              <a:t>Second line possible.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0983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eb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19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4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4" name="Image"/>
          <p:cNvSpPr>
            <a:spLocks noGrp="1"/>
          </p:cNvSpPr>
          <p:nvPr>
            <p:ph type="pic" sz="quarter" idx="10"/>
          </p:nvPr>
        </p:nvSpPr>
        <p:spPr bwMode="gray">
          <a:xfrm>
            <a:off x="5486400" y="1835150"/>
            <a:ext cx="5676900" cy="3584575"/>
          </a:xfrm>
          <a:prstGeom prst="rect">
            <a:avLst/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1" smtClean="0"/>
              <a:t>Bild durch Klicken auf Symbol hinzufügen</a:t>
            </a:r>
            <a:endParaRPr lang="en-US" noProof="1"/>
          </a:p>
        </p:txBody>
      </p:sp>
      <p:pic>
        <p:nvPicPr>
          <p:cNvPr id="16" name="Noteboo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587" y="1654728"/>
            <a:ext cx="6070526" cy="4204401"/>
          </a:xfrm>
          <a:prstGeom prst="rect">
            <a:avLst/>
          </a:prstGeom>
        </p:spPr>
      </p:pic>
      <p:sp>
        <p:nvSpPr>
          <p:cNvPr id="11" name="Content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0" y="3143250"/>
            <a:ext cx="3918825" cy="2781300"/>
          </a:xfrm>
        </p:spPr>
        <p:txBody>
          <a:bodyPr/>
          <a:lstStyle>
            <a:lvl1pPr>
              <a:defRPr b="0" baseline="0">
                <a:latin typeface="+mn-lt"/>
              </a:defRPr>
            </a:lvl1pPr>
          </a:lstStyle>
          <a:p>
            <a:pPr lvl="0"/>
            <a:r>
              <a:rPr lang="en-US" dirty="0" smtClean="0"/>
              <a:t>Insert text </a:t>
            </a:r>
            <a:r>
              <a:rPr lang="en-US" noProof="0" dirty="0" smtClean="0"/>
              <a:t>Corpo S Text Light 20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6001" y="1507329"/>
            <a:ext cx="3918824" cy="156193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noProof="1" smtClean="0"/>
              <a:t>Headline</a:t>
            </a:r>
            <a:br>
              <a:rPr lang="en-US" noProof="1" smtClean="0"/>
            </a:br>
            <a:r>
              <a:rPr lang="en-US" noProof="1" smtClean="0"/>
              <a:t>two lines 48pt.</a:t>
            </a:r>
            <a:endParaRPr lang="en-US" noProof="1"/>
          </a:p>
        </p:txBody>
      </p:sp>
      <p:sp>
        <p:nvSpPr>
          <p:cNvPr id="25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114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Notebo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9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30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31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1" name="Image"/>
          <p:cNvSpPr>
            <a:spLocks noGrp="1"/>
          </p:cNvSpPr>
          <p:nvPr>
            <p:ph type="pic" sz="quarter" idx="20"/>
          </p:nvPr>
        </p:nvSpPr>
        <p:spPr bwMode="gray">
          <a:xfrm>
            <a:off x="7217225" y="1524000"/>
            <a:ext cx="4086683" cy="2603499"/>
          </a:xfrm>
          <a:prstGeom prst="rect">
            <a:avLst/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sp>
        <p:nvSpPr>
          <p:cNvPr id="23" name="Content"/>
          <p:cNvSpPr>
            <a:spLocks noGrp="1"/>
          </p:cNvSpPr>
          <p:nvPr>
            <p:ph type="body" sz="quarter" idx="22" hasCustomPrompt="1"/>
          </p:nvPr>
        </p:nvSpPr>
        <p:spPr>
          <a:xfrm>
            <a:off x="7483360" y="4867275"/>
            <a:ext cx="3554412" cy="1147763"/>
          </a:xfrm>
        </p:spPr>
        <p:txBody>
          <a:bodyPr/>
          <a:lstStyle>
            <a:lvl1pPr>
              <a:defRPr sz="1600">
                <a:latin typeface="+mn-lt"/>
              </a:defRPr>
            </a:lvl1pPr>
            <a:lvl2pPr>
              <a:defRPr sz="1600">
                <a:latin typeface="+mn-lt"/>
              </a:defRPr>
            </a:lvl2pPr>
            <a:lvl3pPr>
              <a:defRPr sz="1600" baseline="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16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pic>
        <p:nvPicPr>
          <p:cNvPr id="26" name="Noteboo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750" y="1365710"/>
            <a:ext cx="4376605" cy="3031204"/>
          </a:xfrm>
          <a:prstGeom prst="rect">
            <a:avLst/>
          </a:prstGeom>
        </p:spPr>
      </p:pic>
      <p:sp>
        <p:nvSpPr>
          <p:cNvPr id="20" name="Image"/>
          <p:cNvSpPr>
            <a:spLocks noGrp="1"/>
          </p:cNvSpPr>
          <p:nvPr>
            <p:ph type="pic" sz="quarter" idx="11"/>
          </p:nvPr>
        </p:nvSpPr>
        <p:spPr bwMode="gray">
          <a:xfrm>
            <a:off x="894892" y="1524000"/>
            <a:ext cx="4086683" cy="2603499"/>
          </a:xfrm>
          <a:prstGeom prst="rect">
            <a:avLst/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pic>
        <p:nvPicPr>
          <p:cNvPr id="27" name="Noteboo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30" y="1365710"/>
            <a:ext cx="4376605" cy="3031204"/>
          </a:xfrm>
          <a:prstGeom prst="rect">
            <a:avLst/>
          </a:prstGeom>
        </p:spPr>
      </p:pic>
      <p:sp>
        <p:nvSpPr>
          <p:cNvPr id="22" name="Content"/>
          <p:cNvSpPr>
            <a:spLocks noGrp="1"/>
          </p:cNvSpPr>
          <p:nvPr>
            <p:ph type="body" sz="quarter" idx="21" hasCustomPrompt="1"/>
          </p:nvPr>
        </p:nvSpPr>
        <p:spPr>
          <a:xfrm>
            <a:off x="1161027" y="4867275"/>
            <a:ext cx="3554412" cy="1147763"/>
          </a:xfrm>
        </p:spPr>
        <p:txBody>
          <a:bodyPr/>
          <a:lstStyle>
            <a:lvl1pPr>
              <a:defRPr sz="1600">
                <a:latin typeface="+mn-lt"/>
              </a:defRPr>
            </a:lvl1pPr>
            <a:lvl2pPr>
              <a:defRPr sz="1600">
                <a:latin typeface="+mn-lt"/>
              </a:defRPr>
            </a:lvl2pPr>
            <a:lvl3pPr>
              <a:defRPr sz="1600" baseline="0">
                <a:latin typeface="+mn-lt"/>
              </a:defRPr>
            </a:lvl3pPr>
            <a:lvl4pPr marL="540028" indent="0">
              <a:buNone/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16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6661" cy="527050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noProof="0" dirty="0" smtClean="0"/>
              <a:t>Headline on one line in Corpo A Title Condensed in 36 pt. </a:t>
            </a:r>
            <a:endParaRPr lang="en-US" noProof="0" dirty="0"/>
          </a:p>
        </p:txBody>
      </p:sp>
      <p:sp>
        <p:nvSpPr>
          <p:cNvPr id="32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3415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pic>
        <p:nvPicPr>
          <p:cNvPr id="3" name="Smart phon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817" y="259217"/>
            <a:ext cx="2964442" cy="6168571"/>
          </a:xfrm>
          <a:prstGeom prst="rect">
            <a:avLst/>
          </a:prstGeom>
        </p:spPr>
      </p:pic>
      <p:sp>
        <p:nvSpPr>
          <p:cNvPr id="12" name="Image"/>
          <p:cNvSpPr>
            <a:spLocks noGrp="1"/>
          </p:cNvSpPr>
          <p:nvPr>
            <p:ph type="pic" sz="quarter" idx="12"/>
          </p:nvPr>
        </p:nvSpPr>
        <p:spPr bwMode="gray">
          <a:xfrm>
            <a:off x="7340150" y="700313"/>
            <a:ext cx="2771775" cy="5329012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sp>
        <p:nvSpPr>
          <p:cNvPr id="10" name="Content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0" y="3143250"/>
            <a:ext cx="3918825" cy="2781300"/>
          </a:xfrm>
        </p:spPr>
        <p:txBody>
          <a:bodyPr/>
          <a:lstStyle>
            <a:lvl1pPr>
              <a:defRPr b="0" baseline="0">
                <a:latin typeface="+mn-lt"/>
              </a:defRPr>
            </a:lvl1pPr>
          </a:lstStyle>
          <a:p>
            <a:pPr lvl="0"/>
            <a:r>
              <a:rPr lang="en-US" dirty="0" smtClean="0"/>
              <a:t>Insert text </a:t>
            </a:r>
            <a:r>
              <a:rPr lang="en-US" noProof="0" dirty="0" smtClean="0"/>
              <a:t>Corpo S Text Light 20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9" name="Slide title"/>
          <p:cNvSpPr>
            <a:spLocks noGrp="1"/>
          </p:cNvSpPr>
          <p:nvPr>
            <p:ph type="title" hasCustomPrompt="1"/>
          </p:nvPr>
        </p:nvSpPr>
        <p:spPr>
          <a:xfrm>
            <a:off x="396001" y="1507329"/>
            <a:ext cx="3918824" cy="156193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noProof="1" smtClean="0"/>
              <a:t>Headline</a:t>
            </a:r>
            <a:br>
              <a:rPr lang="en-US" noProof="1" smtClean="0"/>
            </a:br>
            <a:r>
              <a:rPr lang="en-US" noProof="1" smtClean="0"/>
              <a:t>two lines 48pt.</a:t>
            </a:r>
            <a:endParaRPr lang="en-US" noProof="0" dirty="0"/>
          </a:p>
        </p:txBody>
      </p:sp>
      <p:sp>
        <p:nvSpPr>
          <p:cNvPr id="1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868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mart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5" name="Smart phon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281" y="227980"/>
            <a:ext cx="3138295" cy="6534560"/>
          </a:xfrm>
          <a:prstGeom prst="rect">
            <a:avLst/>
          </a:prstGeom>
        </p:spPr>
      </p:pic>
      <p:sp>
        <p:nvSpPr>
          <p:cNvPr id="16" name="Image"/>
          <p:cNvSpPr>
            <a:spLocks noGrp="1"/>
          </p:cNvSpPr>
          <p:nvPr>
            <p:ph type="pic" sz="quarter" idx="18"/>
          </p:nvPr>
        </p:nvSpPr>
        <p:spPr bwMode="gray">
          <a:xfrm>
            <a:off x="6672943" y="690563"/>
            <a:ext cx="2957513" cy="5643562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pic>
        <p:nvPicPr>
          <p:cNvPr id="9" name="Smart phon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938" y="227980"/>
            <a:ext cx="3138295" cy="6534560"/>
          </a:xfrm>
          <a:prstGeom prst="rect">
            <a:avLst/>
          </a:prstGeom>
        </p:spPr>
      </p:pic>
      <p:sp>
        <p:nvSpPr>
          <p:cNvPr id="14" name="Image"/>
          <p:cNvSpPr>
            <a:spLocks noGrp="1"/>
          </p:cNvSpPr>
          <p:nvPr>
            <p:ph type="pic" sz="quarter" idx="17"/>
          </p:nvPr>
        </p:nvSpPr>
        <p:spPr bwMode="gray">
          <a:xfrm>
            <a:off x="2514600" y="690563"/>
            <a:ext cx="2957513" cy="5643562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sp>
        <p:nvSpPr>
          <p:cNvPr id="11" name="Slide title"/>
          <p:cNvSpPr>
            <a:spLocks noGrp="1"/>
          </p:cNvSpPr>
          <p:nvPr>
            <p:ph type="title" hasCustomPrompt="1"/>
          </p:nvPr>
        </p:nvSpPr>
        <p:spPr>
          <a:xfrm>
            <a:off x="396000" y="4138073"/>
            <a:ext cx="2987219" cy="10063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1" smtClean="0"/>
              <a:t>Headline</a:t>
            </a:r>
            <a:br>
              <a:rPr lang="en-US" noProof="1" smtClean="0"/>
            </a:br>
            <a:r>
              <a:rPr lang="en-US" noProof="1" smtClean="0"/>
              <a:t>two lines 36pt.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932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7433">
          <p15:clr>
            <a:srgbClr val="A4A3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mart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6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7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8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9" name="Placeholder classification"/>
          <p:cNvSpPr>
            <a:spLocks noGrp="1"/>
          </p:cNvSpPr>
          <p:nvPr>
            <p:ph type="body" sz="quarter" idx="23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pic>
        <p:nvPicPr>
          <p:cNvPr id="20" name="Smart phone 3" descr="Mockup eines weißen Smartphones. Es dient der Präsentation von Smartphone-App-Inhalten." title="Weißes Smartphone Mockup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868" y="1512888"/>
            <a:ext cx="2108132" cy="4386714"/>
          </a:xfrm>
          <a:prstGeom prst="rect">
            <a:avLst/>
          </a:prstGeom>
        </p:spPr>
      </p:pic>
      <p:sp>
        <p:nvSpPr>
          <p:cNvPr id="21" name="Smart phone - content 3"/>
          <p:cNvSpPr>
            <a:spLocks noGrp="1"/>
          </p:cNvSpPr>
          <p:nvPr>
            <p:ph type="pic" sz="quarter" idx="21"/>
          </p:nvPr>
        </p:nvSpPr>
        <p:spPr bwMode="gray">
          <a:xfrm>
            <a:off x="9439841" y="1822901"/>
            <a:ext cx="1981201" cy="3786188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pic>
        <p:nvPicPr>
          <p:cNvPr id="14" name="Smart phone 2" descr="Mockup eines weißen Smartphones. Es dient der Präsentation von Smartphone-App-Inhalten." title="Weißes Smartphone Mockup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557" y="1512888"/>
            <a:ext cx="2108132" cy="4386714"/>
          </a:xfrm>
          <a:prstGeom prst="rect">
            <a:avLst/>
          </a:prstGeom>
        </p:spPr>
      </p:pic>
      <p:sp>
        <p:nvSpPr>
          <p:cNvPr id="19" name="Smart phone - content 2"/>
          <p:cNvSpPr>
            <a:spLocks noGrp="1"/>
          </p:cNvSpPr>
          <p:nvPr>
            <p:ph type="pic" sz="quarter" idx="20"/>
          </p:nvPr>
        </p:nvSpPr>
        <p:spPr bwMode="gray">
          <a:xfrm>
            <a:off x="7091530" y="1822901"/>
            <a:ext cx="1981201" cy="3786188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pic>
        <p:nvPicPr>
          <p:cNvPr id="17" name="Smart phone 1" descr="Mockup eines weißen Smartphones. Es dient der Präsentation von Smartphone-App-Inhalten." title="Weißes Smartphone Mockup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21" y="1512888"/>
            <a:ext cx="2108132" cy="4386714"/>
          </a:xfrm>
          <a:prstGeom prst="rect">
            <a:avLst/>
          </a:prstGeom>
        </p:spPr>
      </p:pic>
      <p:sp>
        <p:nvSpPr>
          <p:cNvPr id="18" name="Smart phone - content 1"/>
          <p:cNvSpPr>
            <a:spLocks noGrp="1"/>
          </p:cNvSpPr>
          <p:nvPr>
            <p:ph type="pic" sz="quarter" idx="19"/>
          </p:nvPr>
        </p:nvSpPr>
        <p:spPr bwMode="gray">
          <a:xfrm>
            <a:off x="4744594" y="1822901"/>
            <a:ext cx="1981201" cy="3786188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 smtClean="0"/>
          </a:p>
        </p:txBody>
      </p:sp>
      <p:sp>
        <p:nvSpPr>
          <p:cNvPr id="12" name="Content"/>
          <p:cNvSpPr>
            <a:spLocks noGrp="1"/>
          </p:cNvSpPr>
          <p:nvPr>
            <p:ph type="body" sz="quarter" idx="22" hasCustomPrompt="1"/>
          </p:nvPr>
        </p:nvSpPr>
        <p:spPr>
          <a:xfrm>
            <a:off x="396000" y="3143250"/>
            <a:ext cx="3918825" cy="2781300"/>
          </a:xfrm>
        </p:spPr>
        <p:txBody>
          <a:bodyPr/>
          <a:lstStyle>
            <a:lvl1pPr>
              <a:defRPr b="0" baseline="0">
                <a:latin typeface="+mn-lt"/>
              </a:defRPr>
            </a:lvl1pPr>
          </a:lstStyle>
          <a:p>
            <a:pPr lvl="0"/>
            <a:r>
              <a:rPr lang="en-US" dirty="0" smtClean="0"/>
              <a:t>Insert text </a:t>
            </a:r>
            <a:r>
              <a:rPr lang="en-US" noProof="0" dirty="0" smtClean="0"/>
              <a:t>Corpo S Text Light 20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1" name="Slide title"/>
          <p:cNvSpPr>
            <a:spLocks noGrp="1"/>
          </p:cNvSpPr>
          <p:nvPr>
            <p:ph type="title" hasCustomPrompt="1"/>
          </p:nvPr>
        </p:nvSpPr>
        <p:spPr>
          <a:xfrm>
            <a:off x="396000" y="1507329"/>
            <a:ext cx="3918824" cy="156193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noProof="1" smtClean="0"/>
              <a:t>Headline</a:t>
            </a:r>
            <a:br>
              <a:rPr lang="en-US" noProof="1" smtClean="0"/>
            </a:br>
            <a:r>
              <a:rPr lang="en-US" noProof="1" smtClean="0"/>
              <a:t>two lines 48pt.</a:t>
            </a:r>
            <a:endParaRPr lang="en-US" noProof="0" dirty="0"/>
          </a:p>
        </p:txBody>
      </p:sp>
      <p:sp>
        <p:nvSpPr>
          <p:cNvPr id="30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58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1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pic>
        <p:nvPicPr>
          <p:cNvPr id="2" name="Table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45228" y="-290435"/>
            <a:ext cx="5673044" cy="7648188"/>
          </a:xfrm>
          <a:prstGeom prst="rect">
            <a:avLst/>
          </a:prstGeom>
        </p:spPr>
      </p:pic>
      <p:sp>
        <p:nvSpPr>
          <p:cNvPr id="4" name="Image"/>
          <p:cNvSpPr>
            <a:spLocks noGrp="1"/>
          </p:cNvSpPr>
          <p:nvPr>
            <p:ph type="pic" sz="quarter" idx="12"/>
          </p:nvPr>
        </p:nvSpPr>
        <p:spPr bwMode="ltGray">
          <a:xfrm>
            <a:off x="3228975" y="923925"/>
            <a:ext cx="6505575" cy="5238749"/>
          </a:xfrm>
          <a:prstGeom prst="rect">
            <a:avLst/>
          </a:prstGeom>
          <a:solidFill>
            <a:srgbClr val="9F0002"/>
          </a:solidFill>
          <a:effectLst/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sp>
        <p:nvSpPr>
          <p:cNvPr id="12" name="Slide title"/>
          <p:cNvSpPr>
            <a:spLocks noGrp="1"/>
          </p:cNvSpPr>
          <p:nvPr>
            <p:ph type="title" hasCustomPrompt="1"/>
          </p:nvPr>
        </p:nvSpPr>
        <p:spPr>
          <a:xfrm>
            <a:off x="396000" y="4138073"/>
            <a:ext cx="4871325" cy="538702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noProof="0" dirty="0" smtClean="0"/>
              <a:t>Headline one line in 36pt. </a:t>
            </a:r>
            <a:endParaRPr lang="en-US" noProof="0" dirty="0"/>
          </a:p>
        </p:txBody>
      </p:sp>
      <p:sp>
        <p:nvSpPr>
          <p:cNvPr id="1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4014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w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pic>
        <p:nvPicPr>
          <p:cNvPr id="6" name="Smart watch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148" y="0"/>
            <a:ext cx="3935704" cy="6858000"/>
          </a:xfrm>
          <a:prstGeom prst="rect">
            <a:avLst/>
          </a:prstGeom>
        </p:spPr>
      </p:pic>
      <p:sp>
        <p:nvSpPr>
          <p:cNvPr id="4" name="Image"/>
          <p:cNvSpPr>
            <a:spLocks noGrp="1"/>
          </p:cNvSpPr>
          <p:nvPr>
            <p:ph type="pic" sz="quarter" idx="10"/>
          </p:nvPr>
        </p:nvSpPr>
        <p:spPr bwMode="gray">
          <a:xfrm>
            <a:off x="4348842" y="1539478"/>
            <a:ext cx="3494314" cy="3779044"/>
          </a:xfrm>
          <a:prstGeom prst="roundRect">
            <a:avLst>
              <a:gd name="adj" fmla="val 5637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sp>
        <p:nvSpPr>
          <p:cNvPr id="11" name="Content"/>
          <p:cNvSpPr>
            <a:spLocks noGrp="1"/>
          </p:cNvSpPr>
          <p:nvPr>
            <p:ph type="body" sz="quarter" idx="22" hasCustomPrompt="1"/>
          </p:nvPr>
        </p:nvSpPr>
        <p:spPr>
          <a:xfrm>
            <a:off x="396001" y="3143250"/>
            <a:ext cx="3433050" cy="2781300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="0" baseline="0">
                <a:latin typeface="+mn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6001" y="1507329"/>
            <a:ext cx="3433050" cy="156193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noProof="1" smtClean="0"/>
              <a:t>Headline</a:t>
            </a:r>
            <a:br>
              <a:rPr lang="en-US" noProof="1" smtClean="0"/>
            </a:br>
            <a:r>
              <a:rPr lang="en-US" noProof="1" smtClean="0"/>
              <a:t>two lines 48pt.</a:t>
            </a:r>
            <a:endParaRPr lang="en-US" noProof="0" dirty="0"/>
          </a:p>
        </p:txBody>
      </p:sp>
      <p:sp>
        <p:nvSpPr>
          <p:cNvPr id="1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3067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verview //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3" name="Image 4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6931156" y="4480834"/>
            <a:ext cx="486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0" name="Image 3"/>
          <p:cNvSpPr>
            <a:spLocks noGrp="1"/>
          </p:cNvSpPr>
          <p:nvPr>
            <p:ph type="pic" sz="quarter" idx="32" hasCustomPrompt="1"/>
          </p:nvPr>
        </p:nvSpPr>
        <p:spPr bwMode="gray">
          <a:xfrm>
            <a:off x="396000" y="4480834"/>
            <a:ext cx="486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2" name="Image 2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6931156" y="2044700"/>
            <a:ext cx="486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8" name="Image 1"/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396000" y="2044700"/>
            <a:ext cx="486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3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6661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41804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verview // Four circl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5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1" name="Image 4"/>
          <p:cNvSpPr>
            <a:spLocks noGrp="1"/>
          </p:cNvSpPr>
          <p:nvPr>
            <p:ph type="pic" sz="quarter" idx="23"/>
          </p:nvPr>
        </p:nvSpPr>
        <p:spPr bwMode="gray">
          <a:xfrm>
            <a:off x="9962724" y="1836154"/>
            <a:ext cx="1574800" cy="1574800"/>
          </a:xfrm>
          <a:prstGeom prst="ellipse">
            <a:avLst/>
          </a:prstGeom>
          <a:solidFill>
            <a:srgbClr val="9F0002"/>
          </a:solidFill>
          <a:ln>
            <a:solidFill>
              <a:schemeClr val="tx2"/>
            </a:solidFill>
          </a:ln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600"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sp>
        <p:nvSpPr>
          <p:cNvPr id="20" name="Image 3"/>
          <p:cNvSpPr>
            <a:spLocks noGrp="1"/>
          </p:cNvSpPr>
          <p:nvPr>
            <p:ph type="pic" sz="quarter" idx="22"/>
          </p:nvPr>
        </p:nvSpPr>
        <p:spPr bwMode="gray">
          <a:xfrm>
            <a:off x="6847095" y="1836154"/>
            <a:ext cx="1574800" cy="1574800"/>
          </a:xfrm>
          <a:prstGeom prst="ellipse">
            <a:avLst/>
          </a:prstGeom>
          <a:solidFill>
            <a:srgbClr val="9F0002"/>
          </a:solidFill>
          <a:ln>
            <a:solidFill>
              <a:schemeClr val="tx2"/>
            </a:solidFill>
          </a:ln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600"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sp>
        <p:nvSpPr>
          <p:cNvPr id="19" name="Image 2"/>
          <p:cNvSpPr>
            <a:spLocks noGrp="1"/>
          </p:cNvSpPr>
          <p:nvPr>
            <p:ph type="pic" sz="quarter" idx="21"/>
          </p:nvPr>
        </p:nvSpPr>
        <p:spPr bwMode="gray">
          <a:xfrm>
            <a:off x="3731465" y="1836154"/>
            <a:ext cx="1574800" cy="1574800"/>
          </a:xfrm>
          <a:prstGeom prst="ellipse">
            <a:avLst/>
          </a:prstGeom>
          <a:solidFill>
            <a:srgbClr val="9F0002"/>
          </a:solidFill>
          <a:ln>
            <a:solidFill>
              <a:schemeClr val="tx2"/>
            </a:solidFill>
          </a:ln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600"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sp>
        <p:nvSpPr>
          <p:cNvPr id="17" name="Image 1"/>
          <p:cNvSpPr>
            <a:spLocks noGrp="1"/>
          </p:cNvSpPr>
          <p:nvPr>
            <p:ph type="pic" sz="quarter" idx="20"/>
          </p:nvPr>
        </p:nvSpPr>
        <p:spPr bwMode="gray">
          <a:xfrm>
            <a:off x="615835" y="1836154"/>
            <a:ext cx="1574800" cy="1574800"/>
          </a:xfrm>
          <a:prstGeom prst="ellipse">
            <a:avLst/>
          </a:prstGeom>
          <a:solidFill>
            <a:srgbClr val="9F0002"/>
          </a:solidFill>
          <a:ln>
            <a:solidFill>
              <a:schemeClr val="tx2"/>
            </a:solidFill>
          </a:ln>
        </p:spPr>
        <p:txBody>
          <a:bodyPr/>
          <a:lstStyle>
            <a:lvl1pPr algn="ctr">
              <a:defRPr sz="1600"/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1306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ircl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2" name="Image 3"/>
          <p:cNvSpPr>
            <a:spLocks noGrp="1"/>
          </p:cNvSpPr>
          <p:nvPr>
            <p:ph type="pic" sz="quarter" idx="22"/>
          </p:nvPr>
        </p:nvSpPr>
        <p:spPr bwMode="gray">
          <a:xfrm>
            <a:off x="7870628" y="2528187"/>
            <a:ext cx="1574800" cy="1574800"/>
          </a:xfrm>
          <a:prstGeom prst="ellipse">
            <a:avLst/>
          </a:prstGeom>
          <a:solidFill>
            <a:srgbClr val="9F0002"/>
          </a:solidFill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400"/>
            </a:lvl1pPr>
          </a:lstStyle>
          <a:p>
            <a:r>
              <a:rPr lang="de-DE" smtClean="0"/>
              <a:t>Bild durch Klicken auf Symbol hinzufügen</a:t>
            </a:r>
            <a:endParaRPr lang="en-US" dirty="0" smtClean="0"/>
          </a:p>
        </p:txBody>
      </p:sp>
      <p:sp>
        <p:nvSpPr>
          <p:cNvPr id="21" name="Image 2"/>
          <p:cNvSpPr>
            <a:spLocks noGrp="1"/>
          </p:cNvSpPr>
          <p:nvPr>
            <p:ph type="pic" sz="quarter" idx="21"/>
          </p:nvPr>
        </p:nvSpPr>
        <p:spPr bwMode="gray">
          <a:xfrm>
            <a:off x="5308600" y="2528187"/>
            <a:ext cx="1574800" cy="1574800"/>
          </a:xfrm>
          <a:prstGeom prst="ellipse">
            <a:avLst/>
          </a:prstGeom>
          <a:solidFill>
            <a:srgbClr val="9F0002"/>
          </a:solidFill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400"/>
            </a:lvl1pPr>
          </a:lstStyle>
          <a:p>
            <a:r>
              <a:rPr lang="de-DE" noProof="1" smtClean="0"/>
              <a:t>Bild durch Klicken auf Symbol hinzufügen</a:t>
            </a:r>
            <a:endParaRPr lang="en-US" noProof="1"/>
          </a:p>
        </p:txBody>
      </p:sp>
      <p:sp>
        <p:nvSpPr>
          <p:cNvPr id="20" name="Image 1"/>
          <p:cNvSpPr>
            <a:spLocks noGrp="1"/>
          </p:cNvSpPr>
          <p:nvPr>
            <p:ph type="pic" sz="quarter" idx="20"/>
          </p:nvPr>
        </p:nvSpPr>
        <p:spPr bwMode="gray">
          <a:xfrm>
            <a:off x="2746572" y="2528187"/>
            <a:ext cx="1574800" cy="1574800"/>
          </a:xfrm>
          <a:prstGeom prst="ellipse">
            <a:avLst/>
          </a:prstGeom>
          <a:solidFill>
            <a:srgbClr val="9F0002"/>
          </a:solidFill>
        </p:spPr>
        <p:txBody>
          <a:bodyPr/>
          <a:lstStyle>
            <a:lvl1pPr algn="ctr">
              <a:defRPr sz="1400" baseline="0"/>
            </a:lvl1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5" name="Content"/>
          <p:cNvSpPr>
            <a:spLocks noGrp="1"/>
          </p:cNvSpPr>
          <p:nvPr>
            <p:ph type="body" sz="quarter" idx="23" hasCustomPrompt="1"/>
          </p:nvPr>
        </p:nvSpPr>
        <p:spPr>
          <a:xfrm>
            <a:off x="3756025" y="1141712"/>
            <a:ext cx="4679950" cy="584200"/>
          </a:xfrm>
        </p:spPr>
        <p:txBody>
          <a:bodyPr/>
          <a:lstStyle>
            <a:lvl1pPr algn="l">
              <a:defRPr sz="1600" baseline="0"/>
            </a:lvl1pPr>
          </a:lstStyle>
          <a:p>
            <a:pPr lvl="0"/>
            <a:r>
              <a:rPr lang="en-US" dirty="0" smtClean="0"/>
              <a:t>Sub headline or text in </a:t>
            </a:r>
            <a:r>
              <a:rPr lang="en-US" noProof="0" dirty="0" smtClean="0"/>
              <a:t>Corpo S Text Light 16 pt.</a:t>
            </a:r>
            <a:endParaRPr lang="en-US" dirty="0" smtClean="0"/>
          </a:p>
        </p:txBody>
      </p:sp>
      <p:sp>
        <p:nvSpPr>
          <p:cNvPr id="13" name="Slide title"/>
          <p:cNvSpPr>
            <a:spLocks noGrp="1"/>
          </p:cNvSpPr>
          <p:nvPr>
            <p:ph type="title" hasCustomPrompt="1"/>
          </p:nvPr>
        </p:nvSpPr>
        <p:spPr>
          <a:xfrm>
            <a:off x="1879554" y="465439"/>
            <a:ext cx="8432892" cy="553736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one line in Corpo A Title Condensed 36 pt. </a:t>
            </a:r>
            <a:endParaRPr lang="en-US" noProof="0" dirty="0"/>
          </a:p>
        </p:txBody>
      </p:sp>
      <p:sp>
        <p:nvSpPr>
          <p:cNvPr id="2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7488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3 images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2" name="Right image"/>
          <p:cNvSpPr>
            <a:spLocks noGrp="1"/>
          </p:cNvSpPr>
          <p:nvPr>
            <p:ph type="pic" sz="quarter" idx="22" hasCustomPrompt="1"/>
          </p:nvPr>
        </p:nvSpPr>
        <p:spPr bwMode="gray">
          <a:xfrm>
            <a:off x="8178000" y="313201"/>
            <a:ext cx="40140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1" name="Center image"/>
          <p:cNvSpPr>
            <a:spLocks noGrp="1"/>
          </p:cNvSpPr>
          <p:nvPr>
            <p:ph type="pic" sz="quarter" idx="21" hasCustomPrompt="1"/>
          </p:nvPr>
        </p:nvSpPr>
        <p:spPr bwMode="gray">
          <a:xfrm>
            <a:off x="4090756" y="313201"/>
            <a:ext cx="40140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Left 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2" y="313201"/>
            <a:ext cx="40140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5" name="Additional text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95286" y="5070362"/>
            <a:ext cx="9396000" cy="756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4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395286" y="3848402"/>
            <a:ext cx="9396000" cy="1044000"/>
          </a:xfrm>
        </p:spPr>
        <p:txBody>
          <a:bodyPr/>
          <a:lstStyle>
            <a:lvl1pPr>
              <a:lnSpc>
                <a:spcPct val="100000"/>
              </a:lnSpc>
              <a:defRPr sz="3600" baseline="0"/>
            </a:lvl1pPr>
          </a:lstStyle>
          <a:p>
            <a:r>
              <a:rPr lang="en-US" noProof="0" dirty="0" smtClean="0"/>
              <a:t>Presentation title in 36 pt on one line.</a:t>
            </a:r>
            <a:br>
              <a:rPr lang="en-US" noProof="0" dirty="0" smtClean="0"/>
            </a:br>
            <a:r>
              <a:rPr lang="en-US" noProof="0" dirty="0" smtClean="0"/>
              <a:t>Second line possible.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800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// Image left">
    <p:bg bwMode="inv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1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1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0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-1"/>
            <a:ext cx="6096000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8" name="Content"/>
          <p:cNvSpPr>
            <a:spLocks noGrp="1"/>
          </p:cNvSpPr>
          <p:nvPr>
            <p:ph sz="quarter" idx="21" hasCustomPrompt="1"/>
          </p:nvPr>
        </p:nvSpPr>
        <p:spPr bwMode="invGray">
          <a:xfrm>
            <a:off x="6524624" y="2368821"/>
            <a:ext cx="5264151" cy="4060553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ctrTitle" hasCustomPrompt="1"/>
          </p:nvPr>
        </p:nvSpPr>
        <p:spPr bwMode="invGray">
          <a:xfrm>
            <a:off x="6524625" y="1138423"/>
            <a:ext cx="5264150" cy="1128528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215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Panorama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0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1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2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4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2" y="366713"/>
            <a:ext cx="12193200" cy="3948112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8" name="Content"/>
          <p:cNvSpPr>
            <a:spLocks noGrp="1"/>
          </p:cNvSpPr>
          <p:nvPr>
            <p:ph sz="quarter" idx="14" hasCustomPrompt="1"/>
          </p:nvPr>
        </p:nvSpPr>
        <p:spPr>
          <a:xfrm>
            <a:off x="5743575" y="4533900"/>
            <a:ext cx="6051550" cy="189071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16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16" name="Slide title"/>
          <p:cNvSpPr>
            <a:spLocks noGrp="1"/>
          </p:cNvSpPr>
          <p:nvPr>
            <p:ph type="title" hasCustomPrompt="1"/>
          </p:nvPr>
        </p:nvSpPr>
        <p:spPr>
          <a:xfrm>
            <a:off x="395287" y="4533900"/>
            <a:ext cx="4605338" cy="1105267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noProof="0" dirty="0" smtClean="0"/>
              <a:t>Headline one line in 36pt. </a:t>
            </a:r>
            <a:endParaRPr lang="en-US" noProof="0" dirty="0"/>
          </a:p>
        </p:txBody>
      </p:sp>
      <p:sp>
        <p:nvSpPr>
          <p:cNvPr id="23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603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// centred vertical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0" name="Placeholder other"/>
          <p:cNvSpPr>
            <a:spLocks noGrp="1"/>
          </p:cNvSpPr>
          <p:nvPr>
            <p:ph type="body" sz="quarter" idx="19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1" name="Placeholder confidentialty"/>
          <p:cNvSpPr>
            <a:spLocks noGrp="1"/>
          </p:cNvSpPr>
          <p:nvPr>
            <p:ph type="body" sz="quarter" idx="20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2" name="Placeholder classification"/>
          <p:cNvSpPr>
            <a:spLocks noGrp="1"/>
          </p:cNvSpPr>
          <p:nvPr>
            <p:ph type="body" sz="quarter" idx="21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5" name="Diagram placeholder"/>
          <p:cNvSpPr>
            <a:spLocks noGrp="1"/>
          </p:cNvSpPr>
          <p:nvPr>
            <p:ph type="chart" sz="quarter" idx="18"/>
          </p:nvPr>
        </p:nvSpPr>
        <p:spPr bwMode="gray">
          <a:xfrm>
            <a:off x="4663267" y="1543049"/>
            <a:ext cx="7128684" cy="4524375"/>
          </a:xfrm>
          <a:solidFill>
            <a:schemeClr val="bg1">
              <a:lumMod val="85000"/>
              <a:lumOff val="15000"/>
            </a:schemeClr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Diagramm durch Klicken auf Symbol hinzufügen</a:t>
            </a:r>
            <a:endParaRPr lang="en-US" noProof="0" dirty="0"/>
          </a:p>
        </p:txBody>
      </p:sp>
      <p:sp>
        <p:nvSpPr>
          <p:cNvPr id="13" name="Content"/>
          <p:cNvSpPr>
            <a:spLocks noGrp="1"/>
          </p:cNvSpPr>
          <p:nvPr>
            <p:ph type="body" sz="quarter" idx="17" hasCustomPrompt="1"/>
          </p:nvPr>
        </p:nvSpPr>
        <p:spPr>
          <a:xfrm>
            <a:off x="719997" y="3226324"/>
            <a:ext cx="3509103" cy="2107628"/>
          </a:xfrm>
        </p:spPr>
        <p:txBody>
          <a:bodyPr/>
          <a:lstStyle>
            <a:lvl1pPr>
              <a:defRPr sz="1600" b="0" baseline="0">
                <a:latin typeface="+mn-lt"/>
              </a:defRPr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16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14" name="Slide title"/>
          <p:cNvSpPr>
            <a:spLocks noGrp="1"/>
          </p:cNvSpPr>
          <p:nvPr>
            <p:ph type="title" hasCustomPrompt="1"/>
          </p:nvPr>
        </p:nvSpPr>
        <p:spPr>
          <a:xfrm>
            <a:off x="720001" y="2015461"/>
            <a:ext cx="3509100" cy="1210864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noProof="0" dirty="0" smtClean="0"/>
              <a:t>Headline two lines in Corpo A Title Cond. </a:t>
            </a:r>
            <a:endParaRPr lang="en-US" noProof="0" dirty="0"/>
          </a:p>
        </p:txBody>
      </p:sp>
      <p:sp>
        <p:nvSpPr>
          <p:cNvPr id="23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1760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34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3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38" name="Placeholder classification"/>
          <p:cNvSpPr>
            <a:spLocks noGrp="1"/>
          </p:cNvSpPr>
          <p:nvPr>
            <p:ph type="body" sz="quarter" idx="37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56" name="Image 8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8997925" y="4043527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8" name="Text 8"/>
          <p:cNvSpPr>
            <a:spLocks noGrp="1"/>
          </p:cNvSpPr>
          <p:nvPr>
            <p:ph type="body" sz="quarter" idx="36" hasCustomPrompt="1"/>
          </p:nvPr>
        </p:nvSpPr>
        <p:spPr>
          <a:xfrm>
            <a:off x="8997925" y="6030280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50" name="Image 7"/>
          <p:cNvSpPr>
            <a:spLocks noGrp="1"/>
          </p:cNvSpPr>
          <p:nvPr>
            <p:ph type="body" sz="quarter" idx="28" hasCustomPrompt="1"/>
          </p:nvPr>
        </p:nvSpPr>
        <p:spPr>
          <a:xfrm>
            <a:off x="6130617" y="6030280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48" name="Text 7"/>
          <p:cNvSpPr>
            <a:spLocks noGrp="1"/>
          </p:cNvSpPr>
          <p:nvPr>
            <p:ph type="pic" sz="quarter" idx="26" hasCustomPrompt="1"/>
          </p:nvPr>
        </p:nvSpPr>
        <p:spPr bwMode="gray">
          <a:xfrm>
            <a:off x="6130616" y="4043527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2" name="Image 6"/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3263308" y="4043527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4" name="Text 6"/>
          <p:cNvSpPr>
            <a:spLocks noGrp="1"/>
          </p:cNvSpPr>
          <p:nvPr>
            <p:ph type="body" sz="quarter" idx="32" hasCustomPrompt="1"/>
          </p:nvPr>
        </p:nvSpPr>
        <p:spPr>
          <a:xfrm>
            <a:off x="3263309" y="6030280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36" name="Image 5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96000" y="4044227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6" name="Text 5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1" y="6030980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55" name="Image 4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8994750" y="1511300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7" name="Text 4"/>
          <p:cNvSpPr>
            <a:spLocks noGrp="1"/>
          </p:cNvSpPr>
          <p:nvPr>
            <p:ph type="body" sz="quarter" idx="35" hasCustomPrompt="1"/>
          </p:nvPr>
        </p:nvSpPr>
        <p:spPr>
          <a:xfrm>
            <a:off x="8996400" y="3500548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47" name="Image 3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6128500" y="1511300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9" name="Text 3"/>
          <p:cNvSpPr>
            <a:spLocks noGrp="1"/>
          </p:cNvSpPr>
          <p:nvPr>
            <p:ph type="body" sz="quarter" idx="27" hasCustomPrompt="1"/>
          </p:nvPr>
        </p:nvSpPr>
        <p:spPr>
          <a:xfrm>
            <a:off x="6129600" y="3500548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51" name="Image 2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3262250" y="1511300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3" name="Text 2"/>
          <p:cNvSpPr>
            <a:spLocks noGrp="1"/>
          </p:cNvSpPr>
          <p:nvPr>
            <p:ph type="body" sz="quarter" idx="31" hasCustomPrompt="1"/>
          </p:nvPr>
        </p:nvSpPr>
        <p:spPr>
          <a:xfrm>
            <a:off x="3262800" y="3500548"/>
            <a:ext cx="2797200" cy="324000"/>
          </a:xfrm>
        </p:spPr>
        <p:txBody>
          <a:bodyPr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35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0" y="1512000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5" name="Text 1"/>
          <p:cNvSpPr>
            <a:spLocks noGrp="1"/>
          </p:cNvSpPr>
          <p:nvPr>
            <p:ph type="body" sz="quarter" idx="19" hasCustomPrompt="1"/>
          </p:nvPr>
        </p:nvSpPr>
        <p:spPr>
          <a:xfrm>
            <a:off x="396000" y="3501248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3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3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89121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6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7" name="Placeholder other"/>
          <p:cNvSpPr>
            <a:spLocks noGrp="1"/>
          </p:cNvSpPr>
          <p:nvPr>
            <p:ph type="body" sz="quarter" idx="25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8" name="Placeholder confidentialty"/>
          <p:cNvSpPr>
            <a:spLocks noGrp="1"/>
          </p:cNvSpPr>
          <p:nvPr>
            <p:ph type="body" sz="quarter" idx="26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32" name="Placeholder classification"/>
          <p:cNvSpPr>
            <a:spLocks noGrp="1"/>
          </p:cNvSpPr>
          <p:nvPr>
            <p:ph type="body" sz="quarter" idx="27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1" name="Image 6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035200" y="4044227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9" name="Text 6"/>
          <p:cNvSpPr>
            <a:spLocks noGrp="1"/>
          </p:cNvSpPr>
          <p:nvPr>
            <p:ph type="body" sz="quarter" idx="24" hasCustomPrompt="1"/>
          </p:nvPr>
        </p:nvSpPr>
        <p:spPr>
          <a:xfrm>
            <a:off x="8035200" y="6030980"/>
            <a:ext cx="37548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48" name="Text 5"/>
          <p:cNvSpPr>
            <a:spLocks noGrp="1"/>
          </p:cNvSpPr>
          <p:nvPr>
            <p:ph type="body" sz="quarter" idx="23" hasCustomPrompt="1"/>
          </p:nvPr>
        </p:nvSpPr>
        <p:spPr>
          <a:xfrm>
            <a:off x="4215600" y="6030980"/>
            <a:ext cx="37548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43" name="Image 5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4221337" y="4044227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5" name="Text 4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1" y="6030980"/>
            <a:ext cx="37548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39" name="Image 4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96000" y="4044227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7" name="Text 3"/>
          <p:cNvSpPr>
            <a:spLocks noGrp="1"/>
          </p:cNvSpPr>
          <p:nvPr>
            <p:ph type="body" sz="quarter" idx="22" hasCustomPrompt="1"/>
          </p:nvPr>
        </p:nvSpPr>
        <p:spPr>
          <a:xfrm>
            <a:off x="8035200" y="3501248"/>
            <a:ext cx="3754800" cy="324000"/>
          </a:xfrm>
        </p:spPr>
        <p:txBody>
          <a:bodyPr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40" name="Image 3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8036476" y="1512000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6" name="Text 2"/>
          <p:cNvSpPr>
            <a:spLocks noGrp="1"/>
          </p:cNvSpPr>
          <p:nvPr>
            <p:ph type="body" sz="quarter" idx="21" hasCustomPrompt="1"/>
          </p:nvPr>
        </p:nvSpPr>
        <p:spPr>
          <a:xfrm>
            <a:off x="4215599" y="3501248"/>
            <a:ext cx="3754800" cy="324000"/>
          </a:xfrm>
        </p:spPr>
        <p:txBody>
          <a:bodyPr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42" name="Image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216238" y="1512000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4" name="Text 1"/>
          <p:cNvSpPr>
            <a:spLocks noGrp="1"/>
          </p:cNvSpPr>
          <p:nvPr>
            <p:ph type="body" sz="quarter" idx="19" hasCustomPrompt="1"/>
          </p:nvPr>
        </p:nvSpPr>
        <p:spPr>
          <a:xfrm>
            <a:off x="395999" y="3501248"/>
            <a:ext cx="37548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 baseline="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38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0" y="1512000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9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33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5635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9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30" name="Placeholder classification"/>
          <p:cNvSpPr>
            <a:spLocks noGrp="1"/>
          </p:cNvSpPr>
          <p:nvPr>
            <p:ph type="body" sz="quarter" idx="2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2" name="Text 4"/>
          <p:cNvSpPr>
            <a:spLocks noGrp="1"/>
          </p:cNvSpPr>
          <p:nvPr>
            <p:ph type="body" sz="quarter" idx="28" hasCustomPrompt="1"/>
          </p:nvPr>
        </p:nvSpPr>
        <p:spPr>
          <a:xfrm>
            <a:off x="6127200" y="6030280"/>
            <a:ext cx="5666399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40" name="Image 4"/>
          <p:cNvSpPr>
            <a:spLocks noGrp="1"/>
          </p:cNvSpPr>
          <p:nvPr>
            <p:ph type="pic" sz="quarter" idx="26" hasCustomPrompt="1"/>
          </p:nvPr>
        </p:nvSpPr>
        <p:spPr bwMode="gray">
          <a:xfrm>
            <a:off x="6127200" y="4043527"/>
            <a:ext cx="56663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8" name="Text 3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2" y="6030980"/>
            <a:ext cx="5666399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28" name="Image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96001" y="4044227"/>
            <a:ext cx="56663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1" name="Text 2"/>
          <p:cNvSpPr>
            <a:spLocks noGrp="1"/>
          </p:cNvSpPr>
          <p:nvPr>
            <p:ph type="body" sz="quarter" idx="27" hasCustomPrompt="1"/>
          </p:nvPr>
        </p:nvSpPr>
        <p:spPr>
          <a:xfrm>
            <a:off x="6127200" y="3500548"/>
            <a:ext cx="5666399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39" name="Image 2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6128726" y="1511300"/>
            <a:ext cx="56663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7" name="Text 1"/>
          <p:cNvSpPr>
            <a:spLocks noGrp="1"/>
          </p:cNvSpPr>
          <p:nvPr>
            <p:ph type="body" sz="quarter" idx="19" hasCustomPrompt="1"/>
          </p:nvPr>
        </p:nvSpPr>
        <p:spPr>
          <a:xfrm>
            <a:off x="396001" y="3501248"/>
            <a:ext cx="5666399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27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1" y="1512000"/>
            <a:ext cx="56663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2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31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1251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Image-Tex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4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5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6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7" name="Text 2"/>
          <p:cNvSpPr>
            <a:spLocks noGrp="1"/>
          </p:cNvSpPr>
          <p:nvPr>
            <p:ph sz="quarter" idx="20" hasCustomPrompt="1"/>
          </p:nvPr>
        </p:nvSpPr>
        <p:spPr>
          <a:xfrm>
            <a:off x="6211276" y="3514724"/>
            <a:ext cx="5580000" cy="291147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20" name="Image 2"/>
          <p:cNvSpPr>
            <a:spLocks noGrp="1"/>
          </p:cNvSpPr>
          <p:nvPr>
            <p:ph type="pic" sz="quarter" idx="21" hasCustomPrompt="1"/>
          </p:nvPr>
        </p:nvSpPr>
        <p:spPr bwMode="gray">
          <a:xfrm>
            <a:off x="6215126" y="1512000"/>
            <a:ext cx="55799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5" name="Text 1"/>
          <p:cNvSpPr>
            <a:spLocks noGrp="1"/>
          </p:cNvSpPr>
          <p:nvPr>
            <p:ph sz="quarter" idx="14" hasCustomPrompt="1"/>
          </p:nvPr>
        </p:nvSpPr>
        <p:spPr>
          <a:xfrm>
            <a:off x="395287" y="3514725"/>
            <a:ext cx="5580000" cy="2911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9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1" y="1512000"/>
            <a:ext cx="55799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7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8170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18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1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2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9" name="Caption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0" y="6030980"/>
            <a:ext cx="113976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 in 16pt.</a:t>
            </a:r>
            <a:endParaRPr lang="en-US" noProof="0" dirty="0"/>
          </a:p>
        </p:txBody>
      </p:sp>
      <p:sp>
        <p:nvSpPr>
          <p:cNvPr id="17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0" y="1512001"/>
            <a:ext cx="11397600" cy="4467886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3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9923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olbox // 8 imag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48" name="Placeholder other"/>
          <p:cNvSpPr>
            <a:spLocks noGrp="1"/>
          </p:cNvSpPr>
          <p:nvPr>
            <p:ph type="body" sz="quarter" idx="45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49" name="Placeholder confidentialty"/>
          <p:cNvSpPr>
            <a:spLocks noGrp="1"/>
          </p:cNvSpPr>
          <p:nvPr>
            <p:ph type="body" sz="quarter" idx="46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50" name="Placeholder classification"/>
          <p:cNvSpPr>
            <a:spLocks noGrp="1"/>
          </p:cNvSpPr>
          <p:nvPr>
            <p:ph type="body" sz="quarter" idx="47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cxnSp>
        <p:nvCxnSpPr>
          <p:cNvPr id="113" name="Connecting line 8"/>
          <p:cNvCxnSpPr>
            <a:stCxn id="65" idx="3"/>
            <a:endCxn id="103" idx="1"/>
          </p:cNvCxnSpPr>
          <p:nvPr userDrawn="1"/>
        </p:nvCxnSpPr>
        <p:spPr bwMode="auto">
          <a:xfrm>
            <a:off x="7715607" y="5839401"/>
            <a:ext cx="483064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necting line 7"/>
          <p:cNvCxnSpPr>
            <a:stCxn id="68" idx="3"/>
            <a:endCxn id="101" idx="1"/>
          </p:cNvCxnSpPr>
          <p:nvPr userDrawn="1"/>
        </p:nvCxnSpPr>
        <p:spPr bwMode="auto">
          <a:xfrm>
            <a:off x="7719176" y="4592301"/>
            <a:ext cx="479495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ing line 6"/>
          <p:cNvCxnSpPr>
            <a:stCxn id="66" idx="3"/>
            <a:endCxn id="102" idx="1"/>
          </p:cNvCxnSpPr>
          <p:nvPr userDrawn="1"/>
        </p:nvCxnSpPr>
        <p:spPr bwMode="auto">
          <a:xfrm>
            <a:off x="7719176" y="3345201"/>
            <a:ext cx="479495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necting line 5"/>
          <p:cNvCxnSpPr>
            <a:stCxn id="100" idx="1"/>
            <a:endCxn id="67" idx="3"/>
          </p:cNvCxnSpPr>
          <p:nvPr userDrawn="1"/>
        </p:nvCxnSpPr>
        <p:spPr bwMode="auto">
          <a:xfrm flipH="1">
            <a:off x="7719176" y="2098101"/>
            <a:ext cx="479495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necting line 4"/>
          <p:cNvCxnSpPr>
            <a:stCxn id="107" idx="3"/>
            <a:endCxn id="91" idx="1"/>
          </p:cNvCxnSpPr>
          <p:nvPr userDrawn="1"/>
        </p:nvCxnSpPr>
        <p:spPr bwMode="auto">
          <a:xfrm>
            <a:off x="3996005" y="5839401"/>
            <a:ext cx="483170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onnecting line 3"/>
          <p:cNvCxnSpPr>
            <a:stCxn id="105" idx="3"/>
            <a:endCxn id="90" idx="1"/>
          </p:cNvCxnSpPr>
          <p:nvPr userDrawn="1"/>
        </p:nvCxnSpPr>
        <p:spPr bwMode="auto">
          <a:xfrm>
            <a:off x="3996005" y="4592534"/>
            <a:ext cx="483170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necting line 2"/>
          <p:cNvCxnSpPr>
            <a:stCxn id="106" idx="3"/>
            <a:endCxn id="89" idx="1"/>
          </p:cNvCxnSpPr>
          <p:nvPr userDrawn="1"/>
        </p:nvCxnSpPr>
        <p:spPr bwMode="auto">
          <a:xfrm>
            <a:off x="3996005" y="3345667"/>
            <a:ext cx="483170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cting line 1"/>
          <p:cNvCxnSpPr>
            <a:stCxn id="104" idx="3"/>
            <a:endCxn id="88" idx="1"/>
          </p:cNvCxnSpPr>
          <p:nvPr userDrawn="1"/>
        </p:nvCxnSpPr>
        <p:spPr bwMode="auto">
          <a:xfrm>
            <a:off x="3996005" y="2098800"/>
            <a:ext cx="483170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16"/>
          <p:cNvSpPr>
            <a:spLocks noGrp="1"/>
          </p:cNvSpPr>
          <p:nvPr>
            <p:ph type="body" sz="quarter" idx="31" hasCustomPrompt="1"/>
          </p:nvPr>
        </p:nvSpPr>
        <p:spPr>
          <a:xfrm>
            <a:off x="9993600" y="5252601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5" name="Text 15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203607" y="5252601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3" name="Image 8"/>
          <p:cNvSpPr>
            <a:spLocks noGrp="1" noChangeAspect="1"/>
          </p:cNvSpPr>
          <p:nvPr>
            <p:ph type="pic" sz="quarter" idx="29" hasCustomPrompt="1"/>
          </p:nvPr>
        </p:nvSpPr>
        <p:spPr bwMode="gray">
          <a:xfrm>
            <a:off x="8198671" y="5252601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8" name="Text 14"/>
          <p:cNvSpPr>
            <a:spLocks noGrp="1"/>
          </p:cNvSpPr>
          <p:nvPr>
            <p:ph type="body" sz="quarter" idx="32" hasCustomPrompt="1"/>
          </p:nvPr>
        </p:nvSpPr>
        <p:spPr>
          <a:xfrm>
            <a:off x="9993600" y="4005501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8" name="Text 13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6207176" y="4005501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1" name="Image 7"/>
          <p:cNvSpPr>
            <a:spLocks noGrp="1" noChangeAspect="1"/>
          </p:cNvSpPr>
          <p:nvPr>
            <p:ph type="pic" sz="quarter" idx="17" hasCustomPrompt="1"/>
          </p:nvPr>
        </p:nvSpPr>
        <p:spPr bwMode="gray">
          <a:xfrm>
            <a:off x="8198671" y="4005501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9" name="Text 12"/>
          <p:cNvSpPr>
            <a:spLocks noGrp="1"/>
          </p:cNvSpPr>
          <p:nvPr>
            <p:ph type="body" sz="quarter" idx="33" hasCustomPrompt="1"/>
          </p:nvPr>
        </p:nvSpPr>
        <p:spPr>
          <a:xfrm>
            <a:off x="9993600" y="2758401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6" name="Text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6207176" y="2758401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2" name="Image 6"/>
          <p:cNvSpPr>
            <a:spLocks noGrp="1" noChangeAspect="1"/>
          </p:cNvSpPr>
          <p:nvPr>
            <p:ph type="pic" sz="quarter" idx="18" hasCustomPrompt="1"/>
          </p:nvPr>
        </p:nvSpPr>
        <p:spPr bwMode="gray">
          <a:xfrm>
            <a:off x="8198671" y="2758401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6" name="Text 10"/>
          <p:cNvSpPr>
            <a:spLocks noGrp="1"/>
          </p:cNvSpPr>
          <p:nvPr>
            <p:ph type="body" sz="quarter" idx="30" hasCustomPrompt="1"/>
          </p:nvPr>
        </p:nvSpPr>
        <p:spPr>
          <a:xfrm>
            <a:off x="9993600" y="1511301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7" name="Text 9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207176" y="1511301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0" name="Image 5"/>
          <p:cNvSpPr>
            <a:spLocks noGrp="1" noChangeAspect="1"/>
          </p:cNvSpPr>
          <p:nvPr>
            <p:ph type="pic" sz="quarter" idx="11" hasCustomPrompt="1"/>
          </p:nvPr>
        </p:nvSpPr>
        <p:spPr bwMode="gray">
          <a:xfrm>
            <a:off x="8198671" y="1511301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1" name="Text 8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4479175" y="5252601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93" name="Text 7"/>
          <p:cNvSpPr>
            <a:spLocks noGrp="1"/>
          </p:cNvSpPr>
          <p:nvPr>
            <p:ph type="body" sz="quarter" idx="35" hasCustomPrompt="1"/>
          </p:nvPr>
        </p:nvSpPr>
        <p:spPr>
          <a:xfrm>
            <a:off x="396000" y="5252601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7" name="Image 4"/>
          <p:cNvSpPr>
            <a:spLocks noGrp="1" noChangeAspect="1"/>
          </p:cNvSpPr>
          <p:nvPr>
            <p:ph type="pic" sz="quarter" idx="28" hasCustomPrompt="1"/>
          </p:nvPr>
        </p:nvSpPr>
        <p:spPr bwMode="gray">
          <a:xfrm>
            <a:off x="2304000" y="5252601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0" name="Text 6"/>
          <p:cNvSpPr>
            <a:spLocks noGrp="1"/>
          </p:cNvSpPr>
          <p:nvPr>
            <p:ph type="body" sz="quarter" idx="39" hasCustomPrompt="1"/>
          </p:nvPr>
        </p:nvSpPr>
        <p:spPr bwMode="gray">
          <a:xfrm>
            <a:off x="4479175" y="4005734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94" name="Text 5"/>
          <p:cNvSpPr>
            <a:spLocks noGrp="1"/>
          </p:cNvSpPr>
          <p:nvPr>
            <p:ph type="body" sz="quarter" idx="36" hasCustomPrompt="1"/>
          </p:nvPr>
        </p:nvSpPr>
        <p:spPr>
          <a:xfrm>
            <a:off x="396000" y="4005734"/>
            <a:ext cx="1800000" cy="1173600"/>
          </a:xfrm>
        </p:spPr>
        <p:txBody>
          <a:bodyPr anchor="ctr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5" name="Image  3"/>
          <p:cNvSpPr>
            <a:spLocks noGrp="1" noChangeAspect="1"/>
          </p:cNvSpPr>
          <p:nvPr>
            <p:ph type="pic" sz="quarter" idx="12" hasCustomPrompt="1"/>
          </p:nvPr>
        </p:nvSpPr>
        <p:spPr bwMode="gray">
          <a:xfrm>
            <a:off x="2304000" y="4005734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9" name="Text 4"/>
          <p:cNvSpPr>
            <a:spLocks noGrp="1"/>
          </p:cNvSpPr>
          <p:nvPr>
            <p:ph type="body" sz="quarter" idx="38" hasCustomPrompt="1"/>
          </p:nvPr>
        </p:nvSpPr>
        <p:spPr bwMode="gray">
          <a:xfrm>
            <a:off x="4479175" y="2758867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95" name="Text 3"/>
          <p:cNvSpPr>
            <a:spLocks noGrp="1"/>
          </p:cNvSpPr>
          <p:nvPr>
            <p:ph type="body" sz="quarter" idx="37" hasCustomPrompt="1"/>
          </p:nvPr>
        </p:nvSpPr>
        <p:spPr>
          <a:xfrm>
            <a:off x="396000" y="2758867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6" name="Image 2"/>
          <p:cNvSpPr>
            <a:spLocks noGrp="1" noChangeAspect="1"/>
          </p:cNvSpPr>
          <p:nvPr>
            <p:ph type="pic" sz="quarter" idx="14" hasCustomPrompt="1"/>
          </p:nvPr>
        </p:nvSpPr>
        <p:spPr bwMode="gray">
          <a:xfrm>
            <a:off x="2304000" y="2758867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8" name="Text 2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479175" y="1512000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92" name="Text 1"/>
          <p:cNvSpPr>
            <a:spLocks noGrp="1"/>
          </p:cNvSpPr>
          <p:nvPr>
            <p:ph type="body" sz="quarter" idx="34" hasCustomPrompt="1"/>
          </p:nvPr>
        </p:nvSpPr>
        <p:spPr>
          <a:xfrm>
            <a:off x="396000" y="1512000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 baseline="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4" name="Image 1"/>
          <p:cNvSpPr>
            <a:spLocks noGrp="1" noChangeAspect="1"/>
          </p:cNvSpPr>
          <p:nvPr>
            <p:ph type="pic" sz="quarter" idx="10" hasCustomPrompt="1"/>
          </p:nvPr>
        </p:nvSpPr>
        <p:spPr bwMode="gray">
          <a:xfrm>
            <a:off x="2304000" y="1512000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69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52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8016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8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39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40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41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9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024337" y="2757600"/>
            <a:ext cx="6148800" cy="2421734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3" name="Line 12"/>
          <p:cNvSpPr>
            <a:spLocks noGrp="1" noChangeAspect="1"/>
          </p:cNvSpPr>
          <p:nvPr>
            <p:ph type="body" sz="quarter" idx="58" hasCustomPrompt="1"/>
          </p:nvPr>
        </p:nvSpPr>
        <p:spPr>
          <a:xfrm rot="11041244">
            <a:off x="2483054" y="3144224"/>
            <a:ext cx="2204126" cy="8024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95888" h="109067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995888" y="109067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4" name="Line 11"/>
          <p:cNvSpPr>
            <a:spLocks noGrp="1" noChangeAspect="1"/>
          </p:cNvSpPr>
          <p:nvPr>
            <p:ph type="body" sz="quarter" idx="59" hasCustomPrompt="1"/>
          </p:nvPr>
        </p:nvSpPr>
        <p:spPr>
          <a:xfrm rot="10320000">
            <a:off x="2608500" y="4603312"/>
            <a:ext cx="3267222" cy="79333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0" name="Line 10"/>
          <p:cNvSpPr>
            <a:spLocks noGrp="1" noChangeAspect="1"/>
          </p:cNvSpPr>
          <p:nvPr>
            <p:ph type="body" sz="quarter" idx="67" hasCustomPrompt="1"/>
          </p:nvPr>
        </p:nvSpPr>
        <p:spPr>
          <a:xfrm rot="9427937">
            <a:off x="2425691" y="5284427"/>
            <a:ext cx="1909937" cy="91569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596021"/>
              <a:gd name="connsiteY0" fmla="*/ 35294 h 124463"/>
              <a:gd name="connsiteX1" fmla="*/ 36219 w 2596021"/>
              <a:gd name="connsiteY1" fmla="*/ 73396 h 124463"/>
              <a:gd name="connsiteX2" fmla="*/ 0 w 2596021"/>
              <a:gd name="connsiteY2" fmla="*/ 37306 h 124463"/>
              <a:gd name="connsiteX3" fmla="*/ 35816 w 2596021"/>
              <a:gd name="connsiteY3" fmla="*/ 8 h 124463"/>
              <a:gd name="connsiteX4" fmla="*/ 73065 w 2596021"/>
              <a:gd name="connsiteY4" fmla="*/ 35540 h 124463"/>
              <a:gd name="connsiteX5" fmla="*/ 2596020 w 2596021"/>
              <a:gd name="connsiteY5" fmla="*/ 124462 h 124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96021" h="124463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596020" y="124462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8" name="Line 9"/>
          <p:cNvSpPr>
            <a:spLocks noGrp="1" noChangeAspect="1"/>
          </p:cNvSpPr>
          <p:nvPr>
            <p:ph type="body" sz="quarter" idx="63" hasCustomPrompt="1"/>
          </p:nvPr>
        </p:nvSpPr>
        <p:spPr>
          <a:xfrm rot="17090839" flipH="1" flipV="1">
            <a:off x="4827733" y="5382220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5" name="Line 8"/>
          <p:cNvSpPr>
            <a:spLocks noGrp="1" noChangeAspect="1"/>
          </p:cNvSpPr>
          <p:nvPr>
            <p:ph type="body" sz="quarter" idx="60" hasCustomPrompt="1"/>
          </p:nvPr>
        </p:nvSpPr>
        <p:spPr>
          <a:xfrm rot="3540000">
            <a:off x="5861589" y="4897309"/>
            <a:ext cx="1909937" cy="91569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596021"/>
              <a:gd name="connsiteY0" fmla="*/ 35294 h 124463"/>
              <a:gd name="connsiteX1" fmla="*/ 36219 w 2596021"/>
              <a:gd name="connsiteY1" fmla="*/ 73396 h 124463"/>
              <a:gd name="connsiteX2" fmla="*/ 0 w 2596021"/>
              <a:gd name="connsiteY2" fmla="*/ 37306 h 124463"/>
              <a:gd name="connsiteX3" fmla="*/ 35816 w 2596021"/>
              <a:gd name="connsiteY3" fmla="*/ 8 h 124463"/>
              <a:gd name="connsiteX4" fmla="*/ 73065 w 2596021"/>
              <a:gd name="connsiteY4" fmla="*/ 35540 h 124463"/>
              <a:gd name="connsiteX5" fmla="*/ 2596020 w 2596021"/>
              <a:gd name="connsiteY5" fmla="*/ 124462 h 124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96021" h="124463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596020" y="124462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61" name="Line 7"/>
          <p:cNvSpPr>
            <a:spLocks noGrp="1" noChangeAspect="1"/>
          </p:cNvSpPr>
          <p:nvPr>
            <p:ph type="body" sz="quarter" idx="66" hasCustomPrompt="1"/>
          </p:nvPr>
        </p:nvSpPr>
        <p:spPr>
          <a:xfrm rot="2851924">
            <a:off x="6698739" y="4854467"/>
            <a:ext cx="3267222" cy="79333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9" name="Line 6"/>
          <p:cNvSpPr>
            <a:spLocks noGrp="1" noChangeAspect="1"/>
          </p:cNvSpPr>
          <p:nvPr>
            <p:ph type="body" sz="quarter" idx="64" hasCustomPrompt="1"/>
          </p:nvPr>
        </p:nvSpPr>
        <p:spPr>
          <a:xfrm rot="12243241" flipH="1" flipV="1">
            <a:off x="8587331" y="4580694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60" name="Line 5"/>
          <p:cNvSpPr>
            <a:spLocks noGrp="1" noChangeAspect="1"/>
          </p:cNvSpPr>
          <p:nvPr>
            <p:ph type="body" sz="quarter" idx="65" hasCustomPrompt="1"/>
          </p:nvPr>
        </p:nvSpPr>
        <p:spPr>
          <a:xfrm rot="10046435" flipH="1" flipV="1">
            <a:off x="8610544" y="3345727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1" name="Line 4"/>
          <p:cNvSpPr>
            <a:spLocks noGrp="1" noChangeAspect="1"/>
          </p:cNvSpPr>
          <p:nvPr>
            <p:ph type="body" sz="quarter" idx="56" hasCustomPrompt="1"/>
          </p:nvPr>
        </p:nvSpPr>
        <p:spPr>
          <a:xfrm rot="17090839">
            <a:off x="7964704" y="2808900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2" name="Line 3"/>
          <p:cNvSpPr>
            <a:spLocks noGrp="1" noChangeAspect="1"/>
          </p:cNvSpPr>
          <p:nvPr>
            <p:ph type="body" sz="quarter" idx="57" hasCustomPrompt="1"/>
          </p:nvPr>
        </p:nvSpPr>
        <p:spPr>
          <a:xfrm rot="18468895">
            <a:off x="6090519" y="2581063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7" name="Line 2"/>
          <p:cNvSpPr>
            <a:spLocks noGrp="1" noChangeAspect="1"/>
          </p:cNvSpPr>
          <p:nvPr>
            <p:ph type="body" sz="quarter" idx="62" hasCustomPrompt="1"/>
          </p:nvPr>
        </p:nvSpPr>
        <p:spPr>
          <a:xfrm rot="13889278">
            <a:off x="4708703" y="2520680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6" name="Line 1"/>
          <p:cNvSpPr>
            <a:spLocks noGrp="1" noChangeAspect="1"/>
          </p:cNvSpPr>
          <p:nvPr>
            <p:ph type="body" sz="quarter" idx="61" hasCustomPrompt="1"/>
          </p:nvPr>
        </p:nvSpPr>
        <p:spPr>
          <a:xfrm rot="12197832">
            <a:off x="2201247" y="2579449"/>
            <a:ext cx="3267222" cy="79333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71" name="Text 12"/>
          <p:cNvSpPr>
            <a:spLocks noGrp="1"/>
          </p:cNvSpPr>
          <p:nvPr>
            <p:ph type="body" sz="quarter" idx="48" hasCustomPrompt="1"/>
          </p:nvPr>
        </p:nvSpPr>
        <p:spPr bwMode="gray">
          <a:xfrm>
            <a:off x="396000" y="2758867"/>
            <a:ext cx="25560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2" name="Text 11"/>
          <p:cNvSpPr>
            <a:spLocks noGrp="1"/>
          </p:cNvSpPr>
          <p:nvPr>
            <p:ph type="body" sz="quarter" idx="49" hasCustomPrompt="1"/>
          </p:nvPr>
        </p:nvSpPr>
        <p:spPr bwMode="gray">
          <a:xfrm>
            <a:off x="396000" y="4005735"/>
            <a:ext cx="25560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7" name="Text 10"/>
          <p:cNvSpPr>
            <a:spLocks noGrp="1"/>
          </p:cNvSpPr>
          <p:nvPr>
            <p:ph type="body" sz="quarter" idx="53" hasCustomPrompt="1"/>
          </p:nvPr>
        </p:nvSpPr>
        <p:spPr bwMode="gray">
          <a:xfrm>
            <a:off x="396000" y="5252601"/>
            <a:ext cx="37548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8" name="Text 9"/>
          <p:cNvSpPr>
            <a:spLocks noGrp="1"/>
          </p:cNvSpPr>
          <p:nvPr>
            <p:ph type="body" sz="quarter" idx="54" hasCustomPrompt="1"/>
          </p:nvPr>
        </p:nvSpPr>
        <p:spPr bwMode="gray">
          <a:xfrm>
            <a:off x="4223026" y="5252601"/>
            <a:ext cx="18396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9" name="Text 8"/>
          <p:cNvSpPr>
            <a:spLocks noGrp="1"/>
          </p:cNvSpPr>
          <p:nvPr>
            <p:ph type="body" sz="quarter" idx="55" hasCustomPrompt="1"/>
          </p:nvPr>
        </p:nvSpPr>
        <p:spPr bwMode="gray">
          <a:xfrm>
            <a:off x="6134851" y="5252601"/>
            <a:ext cx="18396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8" name="Text 7"/>
          <p:cNvSpPr>
            <a:spLocks noGrp="1"/>
          </p:cNvSpPr>
          <p:nvPr>
            <p:ph type="body" sz="quarter" idx="52" hasCustomPrompt="1"/>
          </p:nvPr>
        </p:nvSpPr>
        <p:spPr bwMode="gray">
          <a:xfrm>
            <a:off x="8046675" y="5252601"/>
            <a:ext cx="3744602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6" name="Text 6"/>
          <p:cNvSpPr>
            <a:spLocks noGrp="1"/>
          </p:cNvSpPr>
          <p:nvPr>
            <p:ph type="body" sz="quarter" idx="51" hasCustomPrompt="1"/>
          </p:nvPr>
        </p:nvSpPr>
        <p:spPr bwMode="gray">
          <a:xfrm>
            <a:off x="9245474" y="4010671"/>
            <a:ext cx="2545802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4" name="Text 5"/>
          <p:cNvSpPr>
            <a:spLocks noGrp="1"/>
          </p:cNvSpPr>
          <p:nvPr>
            <p:ph type="body" sz="quarter" idx="50" hasCustomPrompt="1"/>
          </p:nvPr>
        </p:nvSpPr>
        <p:spPr bwMode="gray">
          <a:xfrm>
            <a:off x="9245474" y="2763803"/>
            <a:ext cx="2546476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3" name="Text 4"/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8046674" y="1516936"/>
            <a:ext cx="3748451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7" name="Text 3"/>
          <p:cNvSpPr>
            <a:spLocks noGrp="1"/>
          </p:cNvSpPr>
          <p:nvPr>
            <p:ph type="body" sz="quarter" idx="47" hasCustomPrompt="1"/>
          </p:nvPr>
        </p:nvSpPr>
        <p:spPr bwMode="gray">
          <a:xfrm>
            <a:off x="6134851" y="1516936"/>
            <a:ext cx="18396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9" name="Text 2"/>
          <p:cNvSpPr>
            <a:spLocks noGrp="1"/>
          </p:cNvSpPr>
          <p:nvPr>
            <p:ph type="body" sz="quarter" idx="46" hasCustomPrompt="1"/>
          </p:nvPr>
        </p:nvSpPr>
        <p:spPr bwMode="gray">
          <a:xfrm>
            <a:off x="4223026" y="1516936"/>
            <a:ext cx="18396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0" name="Text 1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396000" y="1516936"/>
            <a:ext cx="37548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2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45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2962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5" orient="horz" pos="4047" userDrawn="1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Centred image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6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2133600" y="0"/>
            <a:ext cx="7622653" cy="68580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5" name="Additional text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96000" y="1671105"/>
            <a:ext cx="5752126" cy="63699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4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396000" y="441324"/>
            <a:ext cx="5752126" cy="1142323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 smtClean="0"/>
              <a:t>Presentation title in 36 pt on two lines.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6169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2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4" name="Placeholder classification"/>
          <p:cNvSpPr>
            <a:spLocks noGrp="1"/>
          </p:cNvSpPr>
          <p:nvPr>
            <p:ph type="body" sz="quarter" idx="34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0" name="Text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222800" y="2313542"/>
            <a:ext cx="7569150" cy="32047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8" name="Text 7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396000" y="5122242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28" name="Text 6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396000" y="4654128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29" name="Text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396000" y="4186011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37" name="Text 4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000" y="3717893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39" name="Text 3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396000" y="3249776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36" name="Text 2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6000" y="2782243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35" name="Text 1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96000" y="2313543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32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7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866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ictur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74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75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76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1" name="Spacing" hidden="1"/>
          <p:cNvSpPr/>
          <p:nvPr userDrawn="1"/>
        </p:nvSpPr>
        <p:spPr>
          <a:xfrm>
            <a:off x="395880" y="1511767"/>
            <a:ext cx="11399452" cy="3895508"/>
          </a:xfrm>
          <a:prstGeom prst="rect">
            <a:avLst/>
          </a:prstGeom>
          <a:solidFill>
            <a:schemeClr val="accent1"/>
          </a:solidFill>
          <a:ln w="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>
              <a:lnSpc>
                <a:spcPct val="108000"/>
              </a:lnSpc>
              <a:spcAft>
                <a:spcPts val="1008"/>
              </a:spcAft>
            </a:pPr>
            <a:endParaRPr lang="de-DE" sz="2000" dirty="0"/>
          </a:p>
        </p:txBody>
      </p:sp>
      <p:sp>
        <p:nvSpPr>
          <p:cNvPr id="86" name="Caption"/>
          <p:cNvSpPr>
            <a:spLocks noGrp="1"/>
          </p:cNvSpPr>
          <p:nvPr>
            <p:ph type="body" sz="quarter" idx="12" hasCustomPrompt="1"/>
          </p:nvPr>
        </p:nvSpPr>
        <p:spPr>
          <a:xfrm>
            <a:off x="395288" y="5436002"/>
            <a:ext cx="11397600" cy="990200"/>
          </a:xfrm>
        </p:spPr>
        <p:txBody>
          <a:bodyPr/>
          <a:lstStyle>
            <a:lvl1pPr>
              <a:spcAft>
                <a:spcPts val="0"/>
              </a:spcAft>
              <a:defRPr/>
            </a:lvl1pPr>
            <a:lvl2pPr marL="0" indent="0">
              <a:spcAft>
                <a:spcPts val="0"/>
              </a:spcAft>
              <a:buNone/>
              <a:defRPr/>
            </a:lvl2pPr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  <a:lvl6pPr>
              <a:spcAft>
                <a:spcPts val="0"/>
              </a:spcAft>
              <a:defRPr/>
            </a:lvl6pPr>
            <a:lvl7pPr>
              <a:spcAft>
                <a:spcPts val="0"/>
              </a:spcAft>
              <a:defRPr/>
            </a:lvl7pPr>
            <a:lvl8pPr>
              <a:spcAft>
                <a:spcPts val="0"/>
              </a:spcAft>
              <a:defRPr/>
            </a:lvl8pPr>
            <a:lvl9pPr>
              <a:spcAft>
                <a:spcPts val="0"/>
              </a:spcAft>
              <a:defRPr/>
            </a:lvl9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</p:txBody>
      </p:sp>
      <p:sp>
        <p:nvSpPr>
          <p:cNvPr id="100" name="Image 11"/>
          <p:cNvSpPr>
            <a:spLocks noGrp="1"/>
          </p:cNvSpPr>
          <p:nvPr>
            <p:ph type="pic" sz="quarter" idx="31" hasCustomPrompt="1"/>
          </p:nvPr>
        </p:nvSpPr>
        <p:spPr bwMode="gray">
          <a:xfrm>
            <a:off x="8046676" y="3495677"/>
            <a:ext cx="37476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4" name="Image 10"/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6134151" y="4486747"/>
            <a:ext cx="184101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7" name="Image 9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4222402" y="4486747"/>
            <a:ext cx="18396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2" name="Image 8"/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4222402" y="2503829"/>
            <a:ext cx="3752492" cy="1910916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0" name="Image 7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95288" y="3495677"/>
            <a:ext cx="3753557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2" name="Image 6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9954000" y="1511768"/>
            <a:ext cx="18396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1" name="Image 5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8046677" y="1511768"/>
            <a:ext cx="18396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3" name="Image 4"/>
          <p:cNvSpPr>
            <a:spLocks noGrp="1"/>
          </p:cNvSpPr>
          <p:nvPr>
            <p:ph type="pic" sz="quarter" idx="35" hasCustomPrompt="1"/>
          </p:nvPr>
        </p:nvSpPr>
        <p:spPr bwMode="gray">
          <a:xfrm>
            <a:off x="6133884" y="1511768"/>
            <a:ext cx="184101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4" name="Image 3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4222502" y="1511768"/>
            <a:ext cx="18396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8" name="Image 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308466" y="1511768"/>
            <a:ext cx="1842252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image2</a:t>
            </a:r>
            <a:endParaRPr lang="en-US" noProof="0" dirty="0"/>
          </a:p>
        </p:txBody>
      </p:sp>
      <p:sp>
        <p:nvSpPr>
          <p:cNvPr id="87" name="Image 1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396885" y="1511768"/>
            <a:ext cx="1838802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image1</a:t>
            </a:r>
            <a:endParaRPr lang="en-US" noProof="0" dirty="0"/>
          </a:p>
        </p:txBody>
      </p:sp>
      <p:sp>
        <p:nvSpPr>
          <p:cNvPr id="84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77" name="Optional chapter heading"/>
          <p:cNvSpPr>
            <a:spLocks noGrp="1"/>
          </p:cNvSpPr>
          <p:nvPr>
            <p:ph type="body" sz="quarter" idx="37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634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icture with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2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7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74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75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1" name="Spacing" hidden="1"/>
          <p:cNvSpPr/>
          <p:nvPr userDrawn="1"/>
        </p:nvSpPr>
        <p:spPr>
          <a:xfrm>
            <a:off x="395880" y="1511767"/>
            <a:ext cx="11399452" cy="3895508"/>
          </a:xfrm>
          <a:prstGeom prst="rect">
            <a:avLst/>
          </a:prstGeom>
          <a:solidFill>
            <a:schemeClr val="accent1"/>
          </a:solidFill>
          <a:ln w="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>
              <a:lnSpc>
                <a:spcPct val="108000"/>
              </a:lnSpc>
              <a:spcAft>
                <a:spcPts val="1008"/>
              </a:spcAft>
            </a:pPr>
            <a:endParaRPr lang="de-DE" sz="2000" dirty="0"/>
          </a:p>
        </p:txBody>
      </p:sp>
      <p:sp>
        <p:nvSpPr>
          <p:cNvPr id="84" name="Caption"/>
          <p:cNvSpPr>
            <a:spLocks noGrp="1"/>
          </p:cNvSpPr>
          <p:nvPr>
            <p:ph type="body" sz="quarter" idx="12" hasCustomPrompt="1"/>
          </p:nvPr>
        </p:nvSpPr>
        <p:spPr>
          <a:xfrm>
            <a:off x="395288" y="5436002"/>
            <a:ext cx="11397600" cy="990200"/>
          </a:xfrm>
        </p:spPr>
        <p:txBody>
          <a:bodyPr/>
          <a:lstStyle>
            <a:lvl1pPr>
              <a:spcAft>
                <a:spcPts val="0"/>
              </a:spcAft>
              <a:defRPr/>
            </a:lvl1pPr>
            <a:lvl2pPr>
              <a:spcAft>
                <a:spcPts val="0"/>
              </a:spcAft>
              <a:defRPr/>
            </a:lvl2pPr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  <a:lvl6pPr>
              <a:spcAft>
                <a:spcPts val="0"/>
              </a:spcAft>
              <a:defRPr/>
            </a:lvl6pPr>
            <a:lvl7pPr>
              <a:spcAft>
                <a:spcPts val="0"/>
              </a:spcAft>
              <a:defRPr/>
            </a:lvl7pPr>
            <a:lvl8pPr>
              <a:spcAft>
                <a:spcPts val="0"/>
              </a:spcAft>
              <a:defRPr/>
            </a:lvl8pPr>
            <a:lvl9pPr>
              <a:spcAft>
                <a:spcPts val="0"/>
              </a:spcAft>
              <a:defRPr/>
            </a:lvl9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</p:txBody>
      </p:sp>
      <p:sp>
        <p:nvSpPr>
          <p:cNvPr id="92" name="Image 9"/>
          <p:cNvSpPr>
            <a:spLocks noGrp="1"/>
          </p:cNvSpPr>
          <p:nvPr>
            <p:ph type="pic" sz="quarter" idx="31" hasCustomPrompt="1"/>
          </p:nvPr>
        </p:nvSpPr>
        <p:spPr bwMode="gray">
          <a:xfrm>
            <a:off x="8046676" y="3495677"/>
            <a:ext cx="37476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8" name="Image 8"/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6134151" y="3495677"/>
            <a:ext cx="184101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0" name="Image 7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4222402" y="3495677"/>
            <a:ext cx="18396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7" name="Image 6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95288" y="3495677"/>
            <a:ext cx="3753557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7" name="Image 5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9957600" y="1511768"/>
            <a:ext cx="18396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4" name="Image 4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8046677" y="1511768"/>
            <a:ext cx="18396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0" name="Image 3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4222501" y="1511768"/>
            <a:ext cx="3752659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6" name="Image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308466" y="1511768"/>
            <a:ext cx="1842252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2</a:t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5" name="Image 1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396885" y="1511768"/>
            <a:ext cx="1838802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3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79" name="Optional chapter heading"/>
          <p:cNvSpPr>
            <a:spLocks noGrp="1"/>
          </p:cNvSpPr>
          <p:nvPr>
            <p:ph type="body" sz="quarter" idx="37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123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51" userDrawn="1">
          <p15:clr>
            <a:srgbClr val="A4A3A4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ultipicture with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52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53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05" name="Image 5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4619700"/>
            <a:ext cx="6062917" cy="2239123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9" name="Image 4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135175" y="4619700"/>
            <a:ext cx="2995459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8" name="Image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5175" y="1155600"/>
            <a:ext cx="2995717" cy="33921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6" name="Image 2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9203151" y="-824"/>
            <a:ext cx="2995201" cy="6858824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7" name="Image 1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135175" y="0"/>
            <a:ext cx="2995717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11" name="Text"/>
          <p:cNvSpPr>
            <a:spLocks noGrp="1"/>
          </p:cNvSpPr>
          <p:nvPr>
            <p:ph type="body" sz="quarter" idx="20" hasCustomPrompt="1"/>
          </p:nvPr>
        </p:nvSpPr>
        <p:spPr>
          <a:xfrm>
            <a:off x="395289" y="1512000"/>
            <a:ext cx="5508000" cy="29493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55080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</a:t>
            </a:r>
          </a:p>
        </p:txBody>
      </p:sp>
      <p:sp>
        <p:nvSpPr>
          <p:cNvPr id="54" name="Optional chapter heading"/>
          <p:cNvSpPr>
            <a:spLocks noGrp="1"/>
          </p:cNvSpPr>
          <p:nvPr>
            <p:ph type="body" sz="quarter" idx="21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1150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ulti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Image 6"/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6135175" y="5776781"/>
            <a:ext cx="2995717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3" name="Image 5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5175" y="2309400"/>
            <a:ext cx="2995717" cy="3393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1" name="Image 4"/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0" y="2312682"/>
            <a:ext cx="6062400" cy="45477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2" name="Image 3"/>
          <p:cNvSpPr>
            <a:spLocks noGrp="1"/>
          </p:cNvSpPr>
          <p:nvPr>
            <p:ph type="pic" sz="quarter" idx="22" hasCustomPrompt="1"/>
          </p:nvPr>
        </p:nvSpPr>
        <p:spPr bwMode="ltGray">
          <a:xfrm>
            <a:off x="9203151" y="2381"/>
            <a:ext cx="2995201" cy="68580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4" name="Image 2"/>
          <p:cNvSpPr>
            <a:spLocks noGrp="1"/>
          </p:cNvSpPr>
          <p:nvPr>
            <p:ph type="pic" sz="quarter" idx="23" hasCustomPrompt="1"/>
          </p:nvPr>
        </p:nvSpPr>
        <p:spPr bwMode="ltGray">
          <a:xfrm>
            <a:off x="6135175" y="2381"/>
            <a:ext cx="2995717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5" name="Image 1"/>
          <p:cNvSpPr>
            <a:spLocks noGrp="1"/>
          </p:cNvSpPr>
          <p:nvPr>
            <p:ph type="pic" sz="quarter" idx="24" hasCustomPrompt="1"/>
          </p:nvPr>
        </p:nvSpPr>
        <p:spPr bwMode="ltGray">
          <a:xfrm>
            <a:off x="0" y="2381"/>
            <a:ext cx="6062400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8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49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5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37" name="Slide title"/>
          <p:cNvSpPr>
            <a:spLocks noGrp="1"/>
          </p:cNvSpPr>
          <p:nvPr>
            <p:ph type="title" hasCustomPrompt="1"/>
          </p:nvPr>
        </p:nvSpPr>
        <p:spPr bwMode="auto">
          <a:xfrm>
            <a:off x="395289" y="368300"/>
            <a:ext cx="11397600" cy="1016000"/>
          </a:xfrm>
          <a:noFill/>
        </p:spPr>
        <p:txBody>
          <a:bodyPr/>
          <a:lstStyle>
            <a:lvl1pPr>
              <a:defRPr sz="30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9318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ulti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Image 7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9203151" y="4619700"/>
            <a:ext cx="2995199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2" name="Image 6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135951" y="5774400"/>
            <a:ext cx="2994942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5" name="Image 5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9203151" y="1155600"/>
            <a:ext cx="2995199" cy="33921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3" name="Image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5951" y="2309400"/>
            <a:ext cx="2994942" cy="3393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1" name="Image 3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9203151" y="0"/>
            <a:ext cx="2995201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4" name="Image 2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135951" y="0"/>
            <a:ext cx="2994684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0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-1"/>
            <a:ext cx="6062400" cy="68580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8" name="Slide title"/>
          <p:cNvSpPr>
            <a:spLocks noGrp="1"/>
          </p:cNvSpPr>
          <p:nvPr>
            <p:ph type="title" hasCustomPrompt="1"/>
          </p:nvPr>
        </p:nvSpPr>
        <p:spPr bwMode="auto">
          <a:xfrm>
            <a:off x="395289" y="368300"/>
            <a:ext cx="11397600" cy="1016000"/>
          </a:xfrm>
          <a:noFill/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43" name="Placeholder other"/>
          <p:cNvSpPr>
            <a:spLocks noGrp="1"/>
          </p:cNvSpPr>
          <p:nvPr>
            <p:ph type="body" sz="quarter" idx="18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45" name="Placeholder confidentialty"/>
          <p:cNvSpPr>
            <a:spLocks noGrp="1"/>
          </p:cNvSpPr>
          <p:nvPr>
            <p:ph type="body" sz="quarter" idx="19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46" name="Placeholder classification"/>
          <p:cNvSpPr>
            <a:spLocks noGrp="1"/>
          </p:cNvSpPr>
          <p:nvPr>
            <p:ph type="body" sz="quarter" idx="20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2780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1"/>
            <a:ext cx="12193200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4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3" name="Slide title"/>
          <p:cNvSpPr>
            <a:spLocks noGrp="1"/>
          </p:cNvSpPr>
          <p:nvPr>
            <p:ph type="title" hasCustomPrompt="1"/>
          </p:nvPr>
        </p:nvSpPr>
        <p:spPr bwMode="auto">
          <a:xfrm>
            <a:off x="395289" y="368300"/>
            <a:ext cx="11397600" cy="1016000"/>
          </a:xfrm>
          <a:noFill/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3425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tandard no claim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0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1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6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2" y="313201"/>
            <a:ext cx="121932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5" name="Additional text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95286" y="5070362"/>
            <a:ext cx="9396000" cy="756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4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395286" y="3848402"/>
            <a:ext cx="9396000" cy="1044000"/>
          </a:xfrm>
        </p:spPr>
        <p:txBody>
          <a:bodyPr/>
          <a:lstStyle>
            <a:lvl1pPr>
              <a:lnSpc>
                <a:spcPct val="100000"/>
              </a:lnSpc>
              <a:defRPr sz="3600" baseline="0"/>
            </a:lvl1pPr>
          </a:lstStyle>
          <a:p>
            <a:r>
              <a:rPr lang="en-US" noProof="0" dirty="0" smtClean="0"/>
              <a:t>Presentation title in 36 pt on one line.</a:t>
            </a:r>
            <a:br>
              <a:rPr lang="en-US" noProof="0" dirty="0" smtClean="0"/>
            </a:br>
            <a:r>
              <a:rPr lang="en-US" noProof="0" dirty="0" smtClean="0"/>
              <a:t>Second line possible.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28067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Splitted image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79" y="0"/>
            <a:ext cx="1219352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1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2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5" name="Left 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248" y="313201"/>
            <a:ext cx="512389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7" name="Right image"/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5199146" y="313200"/>
            <a:ext cx="70009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5" name="Additional text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95286" y="5070362"/>
            <a:ext cx="9396000" cy="756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4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396000" y="3848402"/>
            <a:ext cx="9396000" cy="1044000"/>
          </a:xfrm>
        </p:spPr>
        <p:txBody>
          <a:bodyPr/>
          <a:lstStyle>
            <a:lvl1pPr>
              <a:lnSpc>
                <a:spcPct val="100000"/>
              </a:lnSpc>
              <a:defRPr sz="3600" baseline="0"/>
            </a:lvl1pPr>
          </a:lstStyle>
          <a:p>
            <a:r>
              <a:rPr lang="en-US" noProof="0" dirty="0" smtClean="0"/>
              <a:t>Presentation title in 36 pt on one line.</a:t>
            </a:r>
            <a:br>
              <a:rPr lang="en-US" noProof="0" dirty="0" smtClean="0"/>
            </a:br>
            <a:r>
              <a:rPr lang="en-US" noProof="0" dirty="0" smtClean="0"/>
              <a:t>Second line possible.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323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3 images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2" name="Right image"/>
          <p:cNvSpPr>
            <a:spLocks noGrp="1"/>
          </p:cNvSpPr>
          <p:nvPr>
            <p:ph type="pic" sz="quarter" idx="22" hasCustomPrompt="1"/>
          </p:nvPr>
        </p:nvSpPr>
        <p:spPr bwMode="gray">
          <a:xfrm>
            <a:off x="8178000" y="313201"/>
            <a:ext cx="40140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1" name="Center image"/>
          <p:cNvSpPr>
            <a:spLocks noGrp="1"/>
          </p:cNvSpPr>
          <p:nvPr>
            <p:ph type="pic" sz="quarter" idx="21" hasCustomPrompt="1"/>
          </p:nvPr>
        </p:nvSpPr>
        <p:spPr bwMode="gray">
          <a:xfrm>
            <a:off x="4090756" y="313201"/>
            <a:ext cx="40140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Left 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2" y="313201"/>
            <a:ext cx="40140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5" name="Additional text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95286" y="5070362"/>
            <a:ext cx="9396000" cy="756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4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395286" y="3848402"/>
            <a:ext cx="9396000" cy="1044000"/>
          </a:xfrm>
        </p:spPr>
        <p:txBody>
          <a:bodyPr/>
          <a:lstStyle>
            <a:lvl1pPr>
              <a:lnSpc>
                <a:spcPct val="100000"/>
              </a:lnSpc>
              <a:defRPr sz="3600" baseline="0"/>
            </a:lvl1pPr>
          </a:lstStyle>
          <a:p>
            <a:r>
              <a:rPr lang="en-US" noProof="0" dirty="0" smtClean="0"/>
              <a:t>Presentation title in 36 pt on one line.</a:t>
            </a:r>
            <a:br>
              <a:rPr lang="en-US" noProof="0" dirty="0" smtClean="0"/>
            </a:br>
            <a:r>
              <a:rPr lang="en-US" noProof="0" dirty="0" smtClean="0"/>
              <a:t>Second line possible.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50104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Multipicture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4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5" name="Image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0"/>
            <a:ext cx="4800490" cy="3524588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9" name="Image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128882" y="3587286"/>
            <a:ext cx="6722856" cy="3269573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1" name="Image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4858692" y="1286288"/>
            <a:ext cx="2995717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5" name="Additional text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8074799" y="2382180"/>
            <a:ext cx="3713976" cy="674687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600"/>
            </a:lvl1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5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8075613" y="1138422"/>
            <a:ext cx="3713162" cy="1222563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 smtClean="0"/>
              <a:t>Presentation title in 36 pt on two lines.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19503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5" pos="5082" userDrawn="1">
          <p15:clr>
            <a:srgbClr val="A4A3A4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Centred image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6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2133600" y="0"/>
            <a:ext cx="7622653" cy="68580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5" name="Additional text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96000" y="1671105"/>
            <a:ext cx="5752126" cy="63699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4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396000" y="441324"/>
            <a:ext cx="5752126" cy="1142323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 smtClean="0"/>
              <a:t>Presentation title in 36 pt on two lines.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33247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Multipicture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4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5" name="Image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0"/>
            <a:ext cx="4800490" cy="3524588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9" name="Image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128882" y="3587286"/>
            <a:ext cx="6722856" cy="3269573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1" name="Image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4858692" y="1286288"/>
            <a:ext cx="2995717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5" name="Additional text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8074799" y="2382180"/>
            <a:ext cx="3713976" cy="674687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600"/>
            </a:lvl1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5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8075613" y="1138422"/>
            <a:ext cx="3713162" cy="1222563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 smtClean="0"/>
              <a:t>Presentation title in 36 pt on two lines.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74439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5" pos="5082">
          <p15:clr>
            <a:srgbClr val="A4A3A4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Image left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2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3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0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1" y="-1"/>
            <a:ext cx="7463399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" name="Additional text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8074799" y="2382180"/>
            <a:ext cx="3713976" cy="674687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600"/>
            </a:lvl1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0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8075613" y="1138422"/>
            <a:ext cx="3713162" cy="1222563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 smtClean="0"/>
              <a:t>Presentation title in 36 pt on two lines.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30999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5087">
          <p15:clr>
            <a:srgbClr val="A4A3A4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Video left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2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3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3" name="Video"/>
          <p:cNvSpPr>
            <a:spLocks noGrp="1"/>
          </p:cNvSpPr>
          <p:nvPr>
            <p:ph type="media" sz="quarter" idx="21"/>
          </p:nvPr>
        </p:nvSpPr>
        <p:spPr>
          <a:xfrm>
            <a:off x="400050" y="0"/>
            <a:ext cx="7462800" cy="6858000"/>
          </a:xfrm>
          <a:solidFill>
            <a:schemeClr val="bg1">
              <a:lumMod val="85000"/>
              <a:lumOff val="15000"/>
            </a:schemeClr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video</a:t>
            </a:r>
            <a:endParaRPr lang="en-US" noProof="0" dirty="0"/>
          </a:p>
        </p:txBody>
      </p:sp>
      <p:sp>
        <p:nvSpPr>
          <p:cNvPr id="9" name="Additional text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8074799" y="2382180"/>
            <a:ext cx="3713976" cy="674687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600"/>
            </a:lvl1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0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8075613" y="1138422"/>
            <a:ext cx="3713162" cy="1222563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 smtClean="0"/>
              <a:t>Presentation title in 36 pt on two lines.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8441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5087">
          <p15:clr>
            <a:srgbClr val="A4A3A4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5" name="Content"/>
          <p:cNvSpPr>
            <a:spLocks noGrp="1"/>
          </p:cNvSpPr>
          <p:nvPr>
            <p:ph sz="quarter" idx="14" hasCustomPrompt="1"/>
          </p:nvPr>
        </p:nvSpPr>
        <p:spPr>
          <a:xfrm>
            <a:off x="395287" y="1511301"/>
            <a:ext cx="113976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11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8606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Standar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0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31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32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33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9" name="Description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0" y="6030980"/>
            <a:ext cx="113976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Description in Corpo S Text Light 16 pt.</a:t>
            </a:r>
            <a:endParaRPr lang="en-US" noProof="0" dirty="0"/>
          </a:p>
        </p:txBody>
      </p:sp>
      <p:sp>
        <p:nvSpPr>
          <p:cNvPr id="15" name="Content"/>
          <p:cNvSpPr>
            <a:spLocks noGrp="1"/>
          </p:cNvSpPr>
          <p:nvPr>
            <p:ph sz="quarter" idx="14" hasCustomPrompt="1"/>
          </p:nvPr>
        </p:nvSpPr>
        <p:spPr>
          <a:xfrm>
            <a:off x="395287" y="1511301"/>
            <a:ext cx="11397600" cy="440689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34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9813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7" name="Content right"/>
          <p:cNvSpPr>
            <a:spLocks noGrp="1"/>
          </p:cNvSpPr>
          <p:nvPr>
            <p:ph sz="quarter" idx="20" hasCustomPrompt="1"/>
          </p:nvPr>
        </p:nvSpPr>
        <p:spPr>
          <a:xfrm>
            <a:off x="6211276" y="1511301"/>
            <a:ext cx="55800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5" name="Content left"/>
          <p:cNvSpPr>
            <a:spLocks noGrp="1"/>
          </p:cNvSpPr>
          <p:nvPr>
            <p:ph sz="quarter" idx="14" hasCustomPrompt="1"/>
          </p:nvPr>
        </p:nvSpPr>
        <p:spPr>
          <a:xfrm>
            <a:off x="395287" y="1511301"/>
            <a:ext cx="55800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95147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2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4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5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7" name="Content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1" y="1511300"/>
            <a:ext cx="11397600" cy="4140000"/>
          </a:xfrm>
        </p:spPr>
        <p:txBody>
          <a:bodyPr numCol="2" spcCol="244765"/>
          <a:lstStyle>
            <a:lvl1pPr marL="431939" indent="-431939">
              <a:buFont typeface="+mj-lt"/>
              <a:buAutoNum type="arabicPeriod"/>
              <a:defRPr baseline="0"/>
            </a:lvl1pPr>
            <a:lvl2pPr marL="863878" indent="-431939">
              <a:buFont typeface="+mj-lt"/>
              <a:buAutoNum type="alphaLcPeriod"/>
              <a:defRPr/>
            </a:lvl2pPr>
            <a:lvl3pPr marL="863878" indent="-431939">
              <a:buFont typeface="+mj-lt"/>
              <a:buAutoNum type="alphaLcPeriod"/>
              <a:defRPr sz="2000"/>
            </a:lvl3pPr>
            <a:lvl4pPr marL="863878" indent="-431939">
              <a:buFont typeface="+mj-lt"/>
              <a:buAutoNum type="alphaLcPeriod"/>
              <a:defRPr sz="2000"/>
            </a:lvl4pPr>
            <a:lvl5pPr marL="863878" indent="-431939">
              <a:buFont typeface="+mj-lt"/>
              <a:buAutoNum type="alphaLcPeriod"/>
              <a:defRPr sz="2000"/>
            </a:lvl5pPr>
            <a:lvl6pPr marL="863878" indent="-431939">
              <a:buFont typeface="+mj-lt"/>
              <a:buAutoNum type="alphaLcPeriod"/>
              <a:defRPr sz="2000"/>
            </a:lvl6pPr>
            <a:lvl7pPr marL="863878" indent="-431939">
              <a:buFont typeface="+mj-lt"/>
              <a:buAutoNum type="alphaLcPeriod"/>
              <a:defRPr sz="2000"/>
            </a:lvl7pPr>
            <a:lvl8pPr marL="863878" indent="-431939">
              <a:buFont typeface="+mj-lt"/>
              <a:buAutoNum type="alphaLcPeriod"/>
              <a:defRPr sz="2000"/>
            </a:lvl8pPr>
            <a:lvl9pPr marL="863878" indent="-431939">
              <a:buFont typeface="+mj-lt"/>
              <a:buAutoNum type="alphaLcPeriod"/>
              <a:defRPr sz="2000"/>
            </a:lvl9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2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6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98459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32">
          <p15:clr>
            <a:srgbClr val="A4A3A4"/>
          </p15:clr>
        </p15:guide>
        <p15:guide id="4" orient="horz" pos="951">
          <p15:clr>
            <a:srgbClr val="A4A3A4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Headline on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5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8" name="Content"/>
          <p:cNvSpPr>
            <a:spLocks noGrp="1"/>
          </p:cNvSpPr>
          <p:nvPr>
            <p:ph sz="quarter" idx="14" hasCustomPrompt="1"/>
          </p:nvPr>
        </p:nvSpPr>
        <p:spPr>
          <a:xfrm>
            <a:off x="395287" y="1511301"/>
            <a:ext cx="113976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5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6660" cy="1008360"/>
          </a:xfrm>
        </p:spPr>
        <p:txBody>
          <a:bodyPr/>
          <a:lstStyle>
            <a:lvl1pPr>
              <a:defRPr sz="4800" baseline="0"/>
            </a:lvl1pPr>
          </a:lstStyle>
          <a:p>
            <a:r>
              <a:rPr lang="en-US" noProof="0" dirty="0" smtClean="0"/>
              <a:t>Headline on one line in Corpo A Title Cond. in 48 pt.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78485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6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7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8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9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0" name="Table caption"/>
          <p:cNvSpPr>
            <a:spLocks noGrp="1"/>
          </p:cNvSpPr>
          <p:nvPr>
            <p:ph type="body" sz="quarter" idx="22" hasCustomPrompt="1"/>
          </p:nvPr>
        </p:nvSpPr>
        <p:spPr>
          <a:xfrm>
            <a:off x="396000" y="5327650"/>
            <a:ext cx="11397600" cy="1098551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baseline="0"/>
            </a:lvl1pPr>
            <a:lvl2pPr marL="285750" indent="-285750">
              <a:spcAft>
                <a:spcPts val="0"/>
              </a:spcAft>
              <a:buFont typeface="Arial" panose="020B0604020202020204" pitchFamily="34" charset="0"/>
              <a:buChar char="•"/>
              <a:defRPr sz="1600"/>
            </a:lvl2pPr>
            <a:lvl3pPr marL="285750" indent="-285750">
              <a:spcAft>
                <a:spcPts val="0"/>
              </a:spcAft>
              <a:buFont typeface="Arial" panose="020B0604020202020204" pitchFamily="34" charset="0"/>
              <a:buChar char="•"/>
              <a:defRPr sz="1600"/>
            </a:lvl3pPr>
            <a:lvl4pPr marL="285750" indent="-285750">
              <a:spcAft>
                <a:spcPts val="0"/>
              </a:spcAft>
              <a:buFont typeface="Arial" panose="020B0604020202020204" pitchFamily="34" charset="0"/>
              <a:buChar char="•"/>
              <a:defRPr sz="1500"/>
            </a:lvl4pPr>
            <a:lvl5pPr marL="0" indent="0">
              <a:spcAft>
                <a:spcPts val="0"/>
              </a:spcAft>
              <a:buNone/>
              <a:defRPr sz="1500"/>
            </a:lvl5pPr>
            <a:lvl6pPr marL="0" indent="0">
              <a:spcAft>
                <a:spcPts val="0"/>
              </a:spcAft>
              <a:buNone/>
              <a:defRPr sz="1500"/>
            </a:lvl6pPr>
            <a:lvl7pPr marL="0" indent="0">
              <a:spcAft>
                <a:spcPts val="0"/>
              </a:spcAft>
              <a:buNone/>
              <a:defRPr sz="1500"/>
            </a:lvl7pPr>
            <a:lvl8pPr marL="0" indent="0">
              <a:spcAft>
                <a:spcPts val="0"/>
              </a:spcAft>
              <a:buNone/>
              <a:defRPr sz="1500"/>
            </a:lvl8pPr>
            <a:lvl9pPr marL="0" indent="0"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17" name="Table placeholder"/>
          <p:cNvSpPr>
            <a:spLocks noGrp="1"/>
          </p:cNvSpPr>
          <p:nvPr>
            <p:ph type="tbl" sz="quarter" idx="20" hasCustomPrompt="1"/>
          </p:nvPr>
        </p:nvSpPr>
        <p:spPr bwMode="ltGray">
          <a:xfrm>
            <a:off x="396000" y="2484000"/>
            <a:ext cx="11397600" cy="2700000"/>
          </a:xfrm>
          <a:solidFill>
            <a:schemeClr val="bg1">
              <a:lumMod val="85000"/>
              <a:lumOff val="15000"/>
            </a:schemeClr>
          </a:solidFill>
        </p:spPr>
        <p:txBody>
          <a:bodyPr/>
          <a:lstStyle>
            <a:lvl1pPr algn="ctr"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table</a:t>
            </a:r>
            <a:endParaRPr lang="en-US" noProof="0" dirty="0"/>
          </a:p>
        </p:txBody>
      </p:sp>
      <p:sp>
        <p:nvSpPr>
          <p:cNvPr id="19" name="Table header"/>
          <p:cNvSpPr>
            <a:spLocks noGrp="1"/>
          </p:cNvSpPr>
          <p:nvPr>
            <p:ph type="body" sz="quarter" idx="21" hasCustomPrompt="1"/>
          </p:nvPr>
        </p:nvSpPr>
        <p:spPr>
          <a:xfrm>
            <a:off x="396000" y="1957137"/>
            <a:ext cx="11397600" cy="274864"/>
          </a:xfrm>
        </p:spPr>
        <p:txBody>
          <a:bodyPr/>
          <a:lstStyle>
            <a:lvl1pPr>
              <a:spcAft>
                <a:spcPts val="0"/>
              </a:spcAft>
              <a:defRPr b="1" baseline="0">
                <a:latin typeface="MB Corpo S Text Office" panose="020B0504050000000004" pitchFamily="34" charset="0"/>
              </a:defRPr>
            </a:lvl1pPr>
            <a:lvl2pPr marL="0" indent="0">
              <a:spcAft>
                <a:spcPts val="0"/>
              </a:spcAft>
              <a:buNone/>
              <a:defRPr sz="2000" b="1"/>
            </a:lvl2pPr>
            <a:lvl3pPr marL="0" indent="0">
              <a:spcAft>
                <a:spcPts val="0"/>
              </a:spcAft>
              <a:buNone/>
              <a:defRPr sz="2000" b="1"/>
            </a:lvl3pPr>
            <a:lvl4pPr marL="0" indent="0">
              <a:spcAft>
                <a:spcPts val="0"/>
              </a:spcAft>
              <a:buNone/>
              <a:defRPr sz="2000" b="1"/>
            </a:lvl4pPr>
            <a:lvl5pPr marL="0" indent="0">
              <a:spcAft>
                <a:spcPts val="0"/>
              </a:spcAft>
              <a:buNone/>
              <a:defRPr sz="2000" b="1"/>
            </a:lvl5pPr>
            <a:lvl6pPr marL="0" indent="0">
              <a:spcAft>
                <a:spcPts val="0"/>
              </a:spcAft>
              <a:buNone/>
              <a:defRPr sz="2000" b="1"/>
            </a:lvl6pPr>
            <a:lvl7pPr marL="0" indent="0">
              <a:spcAft>
                <a:spcPts val="0"/>
              </a:spcAft>
              <a:buNone/>
              <a:defRPr sz="2000" b="1"/>
            </a:lvl7pPr>
            <a:lvl8pPr marL="0" indent="0">
              <a:spcAft>
                <a:spcPts val="0"/>
              </a:spcAft>
              <a:buNone/>
              <a:defRPr sz="2000" b="1"/>
            </a:lvl8pPr>
            <a:lvl9pPr marL="0" indent="0">
              <a:spcAft>
                <a:spcPts val="0"/>
              </a:spcAft>
              <a:buNone/>
              <a:defRPr sz="2000" b="1"/>
            </a:lvl9pPr>
          </a:lstStyle>
          <a:p>
            <a:pPr lvl="0"/>
            <a:r>
              <a:rPr lang="en-US" noProof="0" dirty="0" smtClean="0"/>
              <a:t>Insert table heading in Corpo S Text Bold in 20 pt. 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30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7864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Image left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2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3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0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1" y="-1"/>
            <a:ext cx="7463399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" name="Additional text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8074799" y="2382180"/>
            <a:ext cx="3713976" cy="674687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600"/>
            </a:lvl1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0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8075613" y="1138422"/>
            <a:ext cx="3713162" cy="1222563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 smtClean="0"/>
              <a:t>Presentation title in 36 pt on two lines.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044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5087">
          <p15:clr>
            <a:srgbClr val="A4A3A4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inden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2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5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6" name="Content"/>
          <p:cNvSpPr>
            <a:spLocks noGrp="1"/>
          </p:cNvSpPr>
          <p:nvPr>
            <p:ph sz="quarter" idx="20" hasCustomPrompt="1"/>
          </p:nvPr>
        </p:nvSpPr>
        <p:spPr>
          <a:xfrm>
            <a:off x="1485900" y="2249431"/>
            <a:ext cx="8505825" cy="3884669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3" name="Slide title"/>
          <p:cNvSpPr>
            <a:spLocks noGrp="1"/>
          </p:cNvSpPr>
          <p:nvPr>
            <p:ph type="title" hasCustomPrompt="1"/>
          </p:nvPr>
        </p:nvSpPr>
        <p:spPr>
          <a:xfrm>
            <a:off x="1486385" y="1070548"/>
            <a:ext cx="850534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Cond.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8963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cent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2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5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6" name="Content"/>
          <p:cNvSpPr>
            <a:spLocks noGrp="1"/>
          </p:cNvSpPr>
          <p:nvPr>
            <p:ph sz="quarter" idx="20" hasCustomPrompt="1"/>
          </p:nvPr>
        </p:nvSpPr>
        <p:spPr>
          <a:xfrm>
            <a:off x="1879554" y="1690388"/>
            <a:ext cx="8432892" cy="4709212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3" name="Slide title"/>
          <p:cNvSpPr>
            <a:spLocks noGrp="1"/>
          </p:cNvSpPr>
          <p:nvPr>
            <p:ph type="title" hasCustomPrompt="1"/>
          </p:nvPr>
        </p:nvSpPr>
        <p:spPr>
          <a:xfrm>
            <a:off x="1879554" y="465439"/>
            <a:ext cx="8432892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Cond.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0698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standard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5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5" name="Content"/>
          <p:cNvSpPr>
            <a:spLocks noGrp="1"/>
          </p:cNvSpPr>
          <p:nvPr>
            <p:ph sz="quarter" idx="14" hasCustomPrompt="1"/>
          </p:nvPr>
        </p:nvSpPr>
        <p:spPr bwMode="ltGray">
          <a:xfrm>
            <a:off x="395288" y="1511301"/>
            <a:ext cx="11399837" cy="4914900"/>
          </a:xfrm>
          <a:solidFill>
            <a:schemeClr val="bg1"/>
          </a:solidFill>
        </p:spPr>
        <p:txBody>
          <a:bodyPr lIns="72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1536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5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3" name="Content"/>
          <p:cNvSpPr>
            <a:spLocks noGrp="1"/>
          </p:cNvSpPr>
          <p:nvPr>
            <p:ph sz="quarter" idx="14" hasCustomPrompt="1"/>
          </p:nvPr>
        </p:nvSpPr>
        <p:spPr>
          <a:xfrm>
            <a:off x="1427737" y="3127155"/>
            <a:ext cx="4643717" cy="201634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12" name="Slide title"/>
          <p:cNvSpPr>
            <a:spLocks noGrp="1"/>
          </p:cNvSpPr>
          <p:nvPr>
            <p:ph type="title" hasCustomPrompt="1"/>
          </p:nvPr>
        </p:nvSpPr>
        <p:spPr>
          <a:xfrm>
            <a:off x="1427737" y="1509713"/>
            <a:ext cx="4643717" cy="1008360"/>
          </a:xfrm>
        </p:spPr>
        <p:txBody>
          <a:bodyPr/>
          <a:lstStyle>
            <a:lvl1pPr>
              <a:defRPr sz="4800" baseline="0"/>
            </a:lvl1pPr>
          </a:lstStyle>
          <a:p>
            <a:r>
              <a:rPr lang="en-US" noProof="0" dirty="0" smtClean="0"/>
              <a:t>Agenda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811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 // Text on 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2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3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4" name="Image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rgbClr val="9F0002"/>
          </a:solidFill>
        </p:spPr>
        <p:txBody>
          <a:bodyPr/>
          <a:lstStyle>
            <a:lvl1pPr algn="ctr">
              <a:defRPr baseline="0"/>
            </a:lvl1pPr>
          </a:lstStyle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Insert optional background image</a:t>
            </a:r>
            <a:endParaRPr lang="en-US" dirty="0"/>
          </a:p>
        </p:txBody>
      </p:sp>
      <p:sp>
        <p:nvSpPr>
          <p:cNvPr id="12" name="Content"/>
          <p:cNvSpPr>
            <a:spLocks noGrp="1"/>
          </p:cNvSpPr>
          <p:nvPr>
            <p:ph type="body" sz="quarter" idx="12" hasCustomPrompt="1"/>
          </p:nvPr>
        </p:nvSpPr>
        <p:spPr>
          <a:xfrm>
            <a:off x="398463" y="4643438"/>
            <a:ext cx="5802312" cy="1095375"/>
          </a:xfrm>
        </p:spPr>
        <p:txBody>
          <a:bodyPr/>
          <a:lstStyle>
            <a:lvl1pPr>
              <a:defRPr sz="1600">
                <a:solidFill>
                  <a:srgbClr val="FFFFFF"/>
                </a:solidFill>
              </a:defRPr>
            </a:lvl1pPr>
            <a:lvl2pPr>
              <a:defRPr sz="1600">
                <a:solidFill>
                  <a:srgbClr val="FFFFFF"/>
                </a:solidFill>
              </a:defRPr>
            </a:lvl2pPr>
            <a:lvl3pPr>
              <a:defRPr sz="1600">
                <a:solidFill>
                  <a:srgbClr val="FFFFFF"/>
                </a:solidFill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9" name="Slide title"/>
          <p:cNvSpPr>
            <a:spLocks noGrp="1"/>
          </p:cNvSpPr>
          <p:nvPr>
            <p:ph type="title" hasCustomPrompt="1"/>
          </p:nvPr>
        </p:nvSpPr>
        <p:spPr>
          <a:xfrm>
            <a:off x="398464" y="3447420"/>
            <a:ext cx="5803088" cy="1008360"/>
          </a:xfr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>Headline on two lines in Corpo A Title Condensed 36 pt.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194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 // Black box on 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4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2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1"/>
            <a:ext cx="12193200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Black box"/>
          <p:cNvSpPr/>
          <p:nvPr userDrawn="1"/>
        </p:nvSpPr>
        <p:spPr bwMode="ltGray">
          <a:xfrm rot="10800000">
            <a:off x="396000" y="360000"/>
            <a:ext cx="3873737" cy="3142158"/>
          </a:xfrm>
          <a:prstGeom prst="flowChartProcess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6" name="Content"/>
          <p:cNvSpPr>
            <a:spLocks noGrp="1"/>
          </p:cNvSpPr>
          <p:nvPr>
            <p:ph type="body" sz="quarter" idx="20" hasCustomPrompt="1"/>
          </p:nvPr>
        </p:nvSpPr>
        <p:spPr>
          <a:xfrm>
            <a:off x="862746" y="2271842"/>
            <a:ext cx="2889389" cy="899983"/>
          </a:xfrm>
        </p:spPr>
        <p:txBody>
          <a:bodyPr/>
          <a:lstStyle>
            <a:lvl1pPr>
              <a:defRPr sz="1600">
                <a:solidFill>
                  <a:srgbClr val="FFFFFF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</a:t>
            </a:r>
          </a:p>
        </p:txBody>
      </p:sp>
      <p:sp>
        <p:nvSpPr>
          <p:cNvPr id="14" name="Slide title"/>
          <p:cNvSpPr>
            <a:spLocks noGrp="1"/>
          </p:cNvSpPr>
          <p:nvPr>
            <p:ph type="title" hasCustomPrompt="1"/>
          </p:nvPr>
        </p:nvSpPr>
        <p:spPr bwMode="ltGray">
          <a:xfrm>
            <a:off x="862746" y="790574"/>
            <a:ext cx="2889389" cy="1006364"/>
          </a:xfrm>
        </p:spPr>
        <p:txBody>
          <a:bodyPr/>
          <a:lstStyle>
            <a:lvl1pPr>
              <a:defRPr sz="3600" baseline="0"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>Headline</a:t>
            </a:r>
            <a:br>
              <a:rPr lang="en-US" noProof="0" dirty="0" smtClean="0"/>
            </a:br>
            <a:r>
              <a:rPr lang="en-US" noProof="0" dirty="0" smtClean="0"/>
              <a:t>two lines in 36pt. 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9398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>
          <p15:clr>
            <a:srgbClr val="A4A3A4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 // Text on background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8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9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3" name="Video" title="Videoplatzhalter"/>
          <p:cNvSpPr>
            <a:spLocks noGrp="1"/>
          </p:cNvSpPr>
          <p:nvPr>
            <p:ph type="media" sz="quarter" idx="21"/>
          </p:nvPr>
        </p:nvSpPr>
        <p:spPr>
          <a:xfrm>
            <a:off x="0" y="0"/>
            <a:ext cx="12192000" cy="6858000"/>
          </a:xfrm>
          <a:solidFill>
            <a:srgbClr val="C8C8C8"/>
          </a:solidFill>
        </p:spPr>
        <p:txBody>
          <a:bodyPr/>
          <a:lstStyle>
            <a:lvl1pPr algn="ctr">
              <a:defRPr baseline="0"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video</a:t>
            </a:r>
            <a:endParaRPr lang="en-US" noProof="0" dirty="0"/>
          </a:p>
        </p:txBody>
      </p:sp>
      <p:sp>
        <p:nvSpPr>
          <p:cNvPr id="10" name="Black box"/>
          <p:cNvSpPr/>
          <p:nvPr userDrawn="1"/>
        </p:nvSpPr>
        <p:spPr>
          <a:xfrm rot="10800000">
            <a:off x="393700" y="366713"/>
            <a:ext cx="3873737" cy="3142158"/>
          </a:xfrm>
          <a:prstGeom prst="flowChartProcess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6" name="Content"/>
          <p:cNvSpPr>
            <a:spLocks noGrp="1"/>
          </p:cNvSpPr>
          <p:nvPr>
            <p:ph type="body" sz="quarter" idx="20" hasCustomPrompt="1"/>
          </p:nvPr>
        </p:nvSpPr>
        <p:spPr bwMode="ltGray">
          <a:xfrm>
            <a:off x="862746" y="2271842"/>
            <a:ext cx="2889389" cy="899983"/>
          </a:xfrm>
        </p:spPr>
        <p:txBody>
          <a:bodyPr/>
          <a:lstStyle>
            <a:lvl1pPr>
              <a:defRPr sz="1600">
                <a:solidFill>
                  <a:srgbClr val="FFFFFF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</a:t>
            </a:r>
          </a:p>
        </p:txBody>
      </p:sp>
      <p:sp>
        <p:nvSpPr>
          <p:cNvPr id="14" name="Slide title"/>
          <p:cNvSpPr>
            <a:spLocks noGrp="1"/>
          </p:cNvSpPr>
          <p:nvPr>
            <p:ph type="title" hasCustomPrompt="1"/>
          </p:nvPr>
        </p:nvSpPr>
        <p:spPr bwMode="ltGray">
          <a:xfrm>
            <a:off x="862746" y="790574"/>
            <a:ext cx="2889389" cy="1006364"/>
          </a:xfr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/>
              <a:t>Headline</a:t>
            </a:r>
            <a:br>
              <a:rPr lang="en-US" noProof="0" dirty="0" smtClean="0"/>
            </a:br>
            <a:r>
              <a:rPr lang="en-US" noProof="0" dirty="0" smtClean="0"/>
              <a:t>two lines in 36pt. 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970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>
          <p15:clr>
            <a:srgbClr val="A4A3A4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eb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19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4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4" name="Image"/>
          <p:cNvSpPr>
            <a:spLocks noGrp="1"/>
          </p:cNvSpPr>
          <p:nvPr>
            <p:ph type="pic" sz="quarter" idx="10"/>
          </p:nvPr>
        </p:nvSpPr>
        <p:spPr bwMode="gray">
          <a:xfrm>
            <a:off x="5486400" y="1835150"/>
            <a:ext cx="5676900" cy="3584575"/>
          </a:xfrm>
          <a:prstGeom prst="rect">
            <a:avLst/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1" smtClean="0"/>
          </a:p>
          <a:p>
            <a:endParaRPr lang="en-US" noProof="1" smtClean="0"/>
          </a:p>
          <a:p>
            <a:endParaRPr lang="en-US" noProof="1" smtClean="0"/>
          </a:p>
          <a:p>
            <a:endParaRPr lang="en-US" noProof="1" smtClean="0"/>
          </a:p>
          <a:p>
            <a:endParaRPr lang="en-US" noProof="1" smtClean="0"/>
          </a:p>
          <a:p>
            <a:r>
              <a:rPr lang="en-US" noProof="1" smtClean="0"/>
              <a:t>Insert image</a:t>
            </a:r>
          </a:p>
          <a:p>
            <a:endParaRPr lang="en-US" noProof="1" smtClean="0"/>
          </a:p>
          <a:p>
            <a:endParaRPr lang="en-US" noProof="1"/>
          </a:p>
        </p:txBody>
      </p:sp>
      <p:pic>
        <p:nvPicPr>
          <p:cNvPr id="16" name="Noteboo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587" y="1654728"/>
            <a:ext cx="6070526" cy="4204401"/>
          </a:xfrm>
          <a:prstGeom prst="rect">
            <a:avLst/>
          </a:prstGeom>
        </p:spPr>
      </p:pic>
      <p:sp>
        <p:nvSpPr>
          <p:cNvPr id="11" name="Content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0" y="3143250"/>
            <a:ext cx="3918825" cy="2781300"/>
          </a:xfrm>
        </p:spPr>
        <p:txBody>
          <a:bodyPr/>
          <a:lstStyle>
            <a:lvl1pPr>
              <a:defRPr b="0" baseline="0">
                <a:latin typeface="+mn-lt"/>
              </a:defRPr>
            </a:lvl1pPr>
          </a:lstStyle>
          <a:p>
            <a:pPr lvl="0"/>
            <a:r>
              <a:rPr lang="en-US" dirty="0" smtClean="0"/>
              <a:t>Insert text </a:t>
            </a:r>
            <a:r>
              <a:rPr lang="en-US" noProof="0" dirty="0" smtClean="0"/>
              <a:t>Corpo S Text Light 20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6001" y="1507329"/>
            <a:ext cx="3918824" cy="156193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noProof="1" smtClean="0"/>
              <a:t>Headline</a:t>
            </a:r>
            <a:br>
              <a:rPr lang="en-US" noProof="1" smtClean="0"/>
            </a:br>
            <a:r>
              <a:rPr lang="en-US" noProof="1" smtClean="0"/>
              <a:t>two lines 48pt.</a:t>
            </a:r>
            <a:endParaRPr lang="en-US" noProof="1"/>
          </a:p>
        </p:txBody>
      </p:sp>
      <p:sp>
        <p:nvSpPr>
          <p:cNvPr id="25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6123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Notebo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9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30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31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1" name="Image"/>
          <p:cNvSpPr>
            <a:spLocks noGrp="1"/>
          </p:cNvSpPr>
          <p:nvPr>
            <p:ph type="pic" sz="quarter" idx="20"/>
          </p:nvPr>
        </p:nvSpPr>
        <p:spPr bwMode="gray">
          <a:xfrm>
            <a:off x="7217225" y="1524000"/>
            <a:ext cx="4086683" cy="2603499"/>
          </a:xfrm>
          <a:prstGeom prst="rect">
            <a:avLst/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</a:p>
          <a:p>
            <a:endParaRPr lang="en-US" noProof="0" dirty="0" smtClean="0"/>
          </a:p>
          <a:p>
            <a:endParaRPr lang="en-US" noProof="0" dirty="0"/>
          </a:p>
        </p:txBody>
      </p:sp>
      <p:sp>
        <p:nvSpPr>
          <p:cNvPr id="23" name="Content"/>
          <p:cNvSpPr>
            <a:spLocks noGrp="1"/>
          </p:cNvSpPr>
          <p:nvPr>
            <p:ph type="body" sz="quarter" idx="22" hasCustomPrompt="1"/>
          </p:nvPr>
        </p:nvSpPr>
        <p:spPr>
          <a:xfrm>
            <a:off x="7483360" y="4867275"/>
            <a:ext cx="3554412" cy="1147763"/>
          </a:xfrm>
        </p:spPr>
        <p:txBody>
          <a:bodyPr/>
          <a:lstStyle>
            <a:lvl1pPr>
              <a:defRPr sz="1600">
                <a:latin typeface="+mn-lt"/>
              </a:defRPr>
            </a:lvl1pPr>
            <a:lvl2pPr>
              <a:defRPr sz="1600">
                <a:latin typeface="+mn-lt"/>
              </a:defRPr>
            </a:lvl2pPr>
            <a:lvl3pPr>
              <a:defRPr sz="1600" baseline="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16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pic>
        <p:nvPicPr>
          <p:cNvPr id="26" name="Noteboo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750" y="1365710"/>
            <a:ext cx="4376605" cy="3031204"/>
          </a:xfrm>
          <a:prstGeom prst="rect">
            <a:avLst/>
          </a:prstGeom>
        </p:spPr>
      </p:pic>
      <p:sp>
        <p:nvSpPr>
          <p:cNvPr id="20" name="Image"/>
          <p:cNvSpPr>
            <a:spLocks noGrp="1"/>
          </p:cNvSpPr>
          <p:nvPr>
            <p:ph type="pic" sz="quarter" idx="11"/>
          </p:nvPr>
        </p:nvSpPr>
        <p:spPr bwMode="gray">
          <a:xfrm>
            <a:off x="894892" y="1524000"/>
            <a:ext cx="4086683" cy="2603499"/>
          </a:xfrm>
          <a:prstGeom prst="rect">
            <a:avLst/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</a:p>
          <a:p>
            <a:endParaRPr lang="en-US" noProof="0" dirty="0"/>
          </a:p>
        </p:txBody>
      </p:sp>
      <p:pic>
        <p:nvPicPr>
          <p:cNvPr id="27" name="Noteboo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30" y="1365710"/>
            <a:ext cx="4376605" cy="3031204"/>
          </a:xfrm>
          <a:prstGeom prst="rect">
            <a:avLst/>
          </a:prstGeom>
        </p:spPr>
      </p:pic>
      <p:sp>
        <p:nvSpPr>
          <p:cNvPr id="22" name="Content"/>
          <p:cNvSpPr>
            <a:spLocks noGrp="1"/>
          </p:cNvSpPr>
          <p:nvPr>
            <p:ph type="body" sz="quarter" idx="21" hasCustomPrompt="1"/>
          </p:nvPr>
        </p:nvSpPr>
        <p:spPr>
          <a:xfrm>
            <a:off x="1161027" y="4867275"/>
            <a:ext cx="3554412" cy="1147763"/>
          </a:xfrm>
        </p:spPr>
        <p:txBody>
          <a:bodyPr/>
          <a:lstStyle>
            <a:lvl1pPr>
              <a:defRPr sz="1600">
                <a:latin typeface="+mn-lt"/>
              </a:defRPr>
            </a:lvl1pPr>
            <a:lvl2pPr>
              <a:defRPr sz="1600">
                <a:latin typeface="+mn-lt"/>
              </a:defRPr>
            </a:lvl2pPr>
            <a:lvl3pPr>
              <a:defRPr sz="1600" baseline="0">
                <a:latin typeface="+mn-lt"/>
              </a:defRPr>
            </a:lvl3pPr>
            <a:lvl4pPr marL="540028" indent="0">
              <a:buNone/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16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6661" cy="527050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noProof="0" dirty="0" smtClean="0"/>
              <a:t>Headline on one line in Corpo A Title Condensed in 36 pt. </a:t>
            </a:r>
            <a:endParaRPr lang="en-US" noProof="0" dirty="0"/>
          </a:p>
        </p:txBody>
      </p:sp>
      <p:sp>
        <p:nvSpPr>
          <p:cNvPr id="32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9523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pic>
        <p:nvPicPr>
          <p:cNvPr id="3" name="Smart phon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817" y="259217"/>
            <a:ext cx="2964442" cy="6168571"/>
          </a:xfrm>
          <a:prstGeom prst="rect">
            <a:avLst/>
          </a:prstGeom>
        </p:spPr>
      </p:pic>
      <p:sp>
        <p:nvSpPr>
          <p:cNvPr id="12" name="Image"/>
          <p:cNvSpPr>
            <a:spLocks noGrp="1"/>
          </p:cNvSpPr>
          <p:nvPr>
            <p:ph type="pic" sz="quarter" idx="12"/>
          </p:nvPr>
        </p:nvSpPr>
        <p:spPr bwMode="gray">
          <a:xfrm>
            <a:off x="7340150" y="700313"/>
            <a:ext cx="2771775" cy="5329012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</a:p>
          <a:p>
            <a:endParaRPr lang="en-US" noProof="0" dirty="0"/>
          </a:p>
        </p:txBody>
      </p:sp>
      <p:sp>
        <p:nvSpPr>
          <p:cNvPr id="10" name="Content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0" y="3143250"/>
            <a:ext cx="3918825" cy="2781300"/>
          </a:xfrm>
        </p:spPr>
        <p:txBody>
          <a:bodyPr/>
          <a:lstStyle>
            <a:lvl1pPr>
              <a:defRPr b="0" baseline="0">
                <a:latin typeface="+mn-lt"/>
              </a:defRPr>
            </a:lvl1pPr>
          </a:lstStyle>
          <a:p>
            <a:pPr lvl="0"/>
            <a:r>
              <a:rPr lang="en-US" dirty="0" smtClean="0"/>
              <a:t>Insert text </a:t>
            </a:r>
            <a:r>
              <a:rPr lang="en-US" noProof="0" dirty="0" smtClean="0"/>
              <a:t>Corpo S Text Light 20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9" name="Slide title"/>
          <p:cNvSpPr>
            <a:spLocks noGrp="1"/>
          </p:cNvSpPr>
          <p:nvPr>
            <p:ph type="title" hasCustomPrompt="1"/>
          </p:nvPr>
        </p:nvSpPr>
        <p:spPr>
          <a:xfrm>
            <a:off x="396001" y="1507329"/>
            <a:ext cx="3918824" cy="156193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noProof="1" smtClean="0"/>
              <a:t>Headline</a:t>
            </a:r>
            <a:br>
              <a:rPr lang="en-US" noProof="1" smtClean="0"/>
            </a:br>
            <a:r>
              <a:rPr lang="en-US" noProof="1" smtClean="0"/>
              <a:t>two lines 48pt.</a:t>
            </a:r>
            <a:endParaRPr lang="en-US" noProof="0" dirty="0"/>
          </a:p>
        </p:txBody>
      </p:sp>
      <p:sp>
        <p:nvSpPr>
          <p:cNvPr id="1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9105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Video left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ckground with Mercedes star and word 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2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3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3" name="Video"/>
          <p:cNvSpPr>
            <a:spLocks noGrp="1"/>
          </p:cNvSpPr>
          <p:nvPr>
            <p:ph type="media" sz="quarter" idx="21"/>
          </p:nvPr>
        </p:nvSpPr>
        <p:spPr>
          <a:xfrm>
            <a:off x="400050" y="0"/>
            <a:ext cx="7462800" cy="6858000"/>
          </a:xfrm>
          <a:solidFill>
            <a:schemeClr val="bg1">
              <a:lumMod val="85000"/>
              <a:lumOff val="15000"/>
            </a:schemeClr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 smtClean="0"/>
              <a:t>Mediaclip durch Klicken auf Symbol hinzufügen</a:t>
            </a:r>
            <a:endParaRPr lang="en-US" noProof="0" dirty="0"/>
          </a:p>
        </p:txBody>
      </p:sp>
      <p:sp>
        <p:nvSpPr>
          <p:cNvPr id="9" name="Additional text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8074799" y="2382180"/>
            <a:ext cx="3713976" cy="674687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600"/>
            </a:lvl1pPr>
          </a:lstStyle>
          <a:p>
            <a:pPr lvl="0"/>
            <a:r>
              <a:rPr lang="en-US" noProof="0" dirty="0" smtClean="0"/>
              <a:t>Additional text for presentation 16 pt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  <a:endParaRPr lang="en-US" noProof="0" dirty="0"/>
          </a:p>
        </p:txBody>
      </p:sp>
      <p:sp>
        <p:nvSpPr>
          <p:cNvPr id="10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8075613" y="1138422"/>
            <a:ext cx="3713162" cy="1222563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 smtClean="0"/>
              <a:t>Presentation title in 36 pt on two lines.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7436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5087">
          <p15:clr>
            <a:srgbClr val="A4A3A4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mart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5" name="Smart phon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281" y="227980"/>
            <a:ext cx="3138295" cy="6534560"/>
          </a:xfrm>
          <a:prstGeom prst="rect">
            <a:avLst/>
          </a:prstGeom>
        </p:spPr>
      </p:pic>
      <p:sp>
        <p:nvSpPr>
          <p:cNvPr id="16" name="Image"/>
          <p:cNvSpPr>
            <a:spLocks noGrp="1"/>
          </p:cNvSpPr>
          <p:nvPr>
            <p:ph type="pic" sz="quarter" idx="18"/>
          </p:nvPr>
        </p:nvSpPr>
        <p:spPr bwMode="gray">
          <a:xfrm>
            <a:off x="6672943" y="690563"/>
            <a:ext cx="2957513" cy="5643562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</a:p>
          <a:p>
            <a:endParaRPr lang="en-US" noProof="0" dirty="0"/>
          </a:p>
        </p:txBody>
      </p:sp>
      <p:pic>
        <p:nvPicPr>
          <p:cNvPr id="9" name="Smart phon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938" y="227980"/>
            <a:ext cx="3138295" cy="6534560"/>
          </a:xfrm>
          <a:prstGeom prst="rect">
            <a:avLst/>
          </a:prstGeom>
        </p:spPr>
      </p:pic>
      <p:sp>
        <p:nvSpPr>
          <p:cNvPr id="14" name="Image"/>
          <p:cNvSpPr>
            <a:spLocks noGrp="1"/>
          </p:cNvSpPr>
          <p:nvPr>
            <p:ph type="pic" sz="quarter" idx="17"/>
          </p:nvPr>
        </p:nvSpPr>
        <p:spPr bwMode="gray">
          <a:xfrm>
            <a:off x="2514600" y="690563"/>
            <a:ext cx="2957513" cy="5643562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1" name="Slide title"/>
          <p:cNvSpPr>
            <a:spLocks noGrp="1"/>
          </p:cNvSpPr>
          <p:nvPr>
            <p:ph type="title" hasCustomPrompt="1"/>
          </p:nvPr>
        </p:nvSpPr>
        <p:spPr>
          <a:xfrm>
            <a:off x="396000" y="4138073"/>
            <a:ext cx="2987219" cy="10063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1" smtClean="0"/>
              <a:t>Headline</a:t>
            </a:r>
            <a:br>
              <a:rPr lang="en-US" noProof="1" smtClean="0"/>
            </a:br>
            <a:r>
              <a:rPr lang="en-US" noProof="1" smtClean="0"/>
              <a:t>two lines 36pt.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8923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7433">
          <p15:clr>
            <a:srgbClr val="A4A3A4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mart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6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7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8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9" name="Placeholder classification"/>
          <p:cNvSpPr>
            <a:spLocks noGrp="1"/>
          </p:cNvSpPr>
          <p:nvPr>
            <p:ph type="body" sz="quarter" idx="23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pic>
        <p:nvPicPr>
          <p:cNvPr id="20" name="Smart phone 3" descr="Mockup eines weißen Smartphones. Es dient der Präsentation von Smartphone-App-Inhalten." title="Weißes Smartphone Mockup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868" y="1512888"/>
            <a:ext cx="2108132" cy="4386714"/>
          </a:xfrm>
          <a:prstGeom prst="rect">
            <a:avLst/>
          </a:prstGeom>
        </p:spPr>
      </p:pic>
      <p:sp>
        <p:nvSpPr>
          <p:cNvPr id="21" name="Smart phone - content 3"/>
          <p:cNvSpPr>
            <a:spLocks noGrp="1"/>
          </p:cNvSpPr>
          <p:nvPr>
            <p:ph type="pic" sz="quarter" idx="21"/>
          </p:nvPr>
        </p:nvSpPr>
        <p:spPr bwMode="gray">
          <a:xfrm>
            <a:off x="9439841" y="1822901"/>
            <a:ext cx="1981201" cy="3786188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</a:p>
          <a:p>
            <a:endParaRPr lang="en-US" noProof="0" dirty="0"/>
          </a:p>
        </p:txBody>
      </p:sp>
      <p:pic>
        <p:nvPicPr>
          <p:cNvPr id="14" name="Smart phone 2" descr="Mockup eines weißen Smartphones. Es dient der Präsentation von Smartphone-App-Inhalten." title="Weißes Smartphone Mockup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557" y="1512888"/>
            <a:ext cx="2108132" cy="4386714"/>
          </a:xfrm>
          <a:prstGeom prst="rect">
            <a:avLst/>
          </a:prstGeom>
        </p:spPr>
      </p:pic>
      <p:sp>
        <p:nvSpPr>
          <p:cNvPr id="19" name="Smart phone - content 2"/>
          <p:cNvSpPr>
            <a:spLocks noGrp="1"/>
          </p:cNvSpPr>
          <p:nvPr>
            <p:ph type="pic" sz="quarter" idx="20"/>
          </p:nvPr>
        </p:nvSpPr>
        <p:spPr bwMode="gray">
          <a:xfrm>
            <a:off x="7091530" y="1822901"/>
            <a:ext cx="1981201" cy="3786188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</a:p>
          <a:p>
            <a:endParaRPr lang="en-US" noProof="0" dirty="0"/>
          </a:p>
        </p:txBody>
      </p:sp>
      <p:pic>
        <p:nvPicPr>
          <p:cNvPr id="17" name="Smart phone 1" descr="Mockup eines weißen Smartphones. Es dient der Präsentation von Smartphone-App-Inhalten." title="Weißes Smartphone Mockup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21" y="1512888"/>
            <a:ext cx="2108132" cy="4386714"/>
          </a:xfrm>
          <a:prstGeom prst="rect">
            <a:avLst/>
          </a:prstGeom>
        </p:spPr>
      </p:pic>
      <p:sp>
        <p:nvSpPr>
          <p:cNvPr id="18" name="Smart phone - content 1"/>
          <p:cNvSpPr>
            <a:spLocks noGrp="1"/>
          </p:cNvSpPr>
          <p:nvPr>
            <p:ph type="pic" sz="quarter" idx="19"/>
          </p:nvPr>
        </p:nvSpPr>
        <p:spPr bwMode="gray">
          <a:xfrm>
            <a:off x="4744594" y="1822901"/>
            <a:ext cx="1981201" cy="3786188"/>
          </a:xfrm>
          <a:prstGeom prst="roundRect">
            <a:avLst>
              <a:gd name="adj" fmla="val 4296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</a:p>
        </p:txBody>
      </p:sp>
      <p:sp>
        <p:nvSpPr>
          <p:cNvPr id="12" name="Content"/>
          <p:cNvSpPr>
            <a:spLocks noGrp="1"/>
          </p:cNvSpPr>
          <p:nvPr>
            <p:ph type="body" sz="quarter" idx="22" hasCustomPrompt="1"/>
          </p:nvPr>
        </p:nvSpPr>
        <p:spPr>
          <a:xfrm>
            <a:off x="396000" y="3143250"/>
            <a:ext cx="3918825" cy="2781300"/>
          </a:xfrm>
        </p:spPr>
        <p:txBody>
          <a:bodyPr/>
          <a:lstStyle>
            <a:lvl1pPr>
              <a:defRPr b="0" baseline="0">
                <a:latin typeface="+mn-lt"/>
              </a:defRPr>
            </a:lvl1pPr>
          </a:lstStyle>
          <a:p>
            <a:pPr lvl="0"/>
            <a:r>
              <a:rPr lang="en-US" dirty="0" smtClean="0"/>
              <a:t>Insert text </a:t>
            </a:r>
            <a:r>
              <a:rPr lang="en-US" noProof="0" dirty="0" smtClean="0"/>
              <a:t>Corpo S Text Light 20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1" name="Slide title"/>
          <p:cNvSpPr>
            <a:spLocks noGrp="1"/>
          </p:cNvSpPr>
          <p:nvPr>
            <p:ph type="title" hasCustomPrompt="1"/>
          </p:nvPr>
        </p:nvSpPr>
        <p:spPr>
          <a:xfrm>
            <a:off x="396000" y="1507329"/>
            <a:ext cx="3918824" cy="156193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noProof="1" smtClean="0"/>
              <a:t>Headline</a:t>
            </a:r>
            <a:br>
              <a:rPr lang="en-US" noProof="1" smtClean="0"/>
            </a:br>
            <a:r>
              <a:rPr lang="en-US" noProof="1" smtClean="0"/>
              <a:t>two lines 48pt.</a:t>
            </a:r>
            <a:endParaRPr lang="en-US" noProof="0" dirty="0"/>
          </a:p>
        </p:txBody>
      </p:sp>
      <p:sp>
        <p:nvSpPr>
          <p:cNvPr id="30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129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1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pic>
        <p:nvPicPr>
          <p:cNvPr id="2" name="Table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45228" y="-290435"/>
            <a:ext cx="5673044" cy="7648188"/>
          </a:xfrm>
          <a:prstGeom prst="rect">
            <a:avLst/>
          </a:prstGeom>
        </p:spPr>
      </p:pic>
      <p:sp>
        <p:nvSpPr>
          <p:cNvPr id="4" name="Image"/>
          <p:cNvSpPr>
            <a:spLocks noGrp="1"/>
          </p:cNvSpPr>
          <p:nvPr>
            <p:ph type="pic" sz="quarter" idx="12"/>
          </p:nvPr>
        </p:nvSpPr>
        <p:spPr bwMode="ltGray">
          <a:xfrm>
            <a:off x="3228975" y="923925"/>
            <a:ext cx="6505575" cy="5238749"/>
          </a:xfrm>
          <a:prstGeom prst="rect">
            <a:avLst/>
          </a:prstGeom>
          <a:solidFill>
            <a:srgbClr val="9F0002"/>
          </a:solidFill>
          <a:effectLst/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</a:p>
          <a:p>
            <a:endParaRPr lang="en-US" noProof="0" dirty="0"/>
          </a:p>
        </p:txBody>
      </p:sp>
      <p:sp>
        <p:nvSpPr>
          <p:cNvPr id="12" name="Slide title"/>
          <p:cNvSpPr>
            <a:spLocks noGrp="1"/>
          </p:cNvSpPr>
          <p:nvPr>
            <p:ph type="title" hasCustomPrompt="1"/>
          </p:nvPr>
        </p:nvSpPr>
        <p:spPr>
          <a:xfrm>
            <a:off x="396000" y="4138073"/>
            <a:ext cx="4871325" cy="538702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noProof="0" dirty="0" smtClean="0"/>
              <a:t>Headline one line in 36pt. </a:t>
            </a:r>
            <a:endParaRPr lang="en-US" noProof="0" dirty="0"/>
          </a:p>
        </p:txBody>
      </p:sp>
      <p:sp>
        <p:nvSpPr>
          <p:cNvPr id="1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4433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w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pic>
        <p:nvPicPr>
          <p:cNvPr id="6" name="Smart watch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148" y="0"/>
            <a:ext cx="3935704" cy="6858000"/>
          </a:xfrm>
          <a:prstGeom prst="rect">
            <a:avLst/>
          </a:prstGeom>
        </p:spPr>
      </p:pic>
      <p:sp>
        <p:nvSpPr>
          <p:cNvPr id="4" name="Image"/>
          <p:cNvSpPr>
            <a:spLocks noGrp="1"/>
          </p:cNvSpPr>
          <p:nvPr>
            <p:ph type="pic" sz="quarter" idx="10"/>
          </p:nvPr>
        </p:nvSpPr>
        <p:spPr bwMode="gray">
          <a:xfrm>
            <a:off x="4348842" y="1539478"/>
            <a:ext cx="3494314" cy="3779044"/>
          </a:xfrm>
          <a:prstGeom prst="roundRect">
            <a:avLst>
              <a:gd name="adj" fmla="val 5637"/>
            </a:avLst>
          </a:prstGeom>
          <a:solidFill>
            <a:srgbClr val="9F0002"/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</a:p>
          <a:p>
            <a:endParaRPr lang="en-US" noProof="0" dirty="0" smtClean="0"/>
          </a:p>
          <a:p>
            <a:endParaRPr lang="en-US" noProof="0" dirty="0"/>
          </a:p>
        </p:txBody>
      </p:sp>
      <p:sp>
        <p:nvSpPr>
          <p:cNvPr id="11" name="Content"/>
          <p:cNvSpPr>
            <a:spLocks noGrp="1"/>
          </p:cNvSpPr>
          <p:nvPr>
            <p:ph type="body" sz="quarter" idx="22" hasCustomPrompt="1"/>
          </p:nvPr>
        </p:nvSpPr>
        <p:spPr>
          <a:xfrm>
            <a:off x="396001" y="3143250"/>
            <a:ext cx="3433050" cy="2781300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="0" baseline="0">
                <a:latin typeface="+mn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endParaRPr lang="en-US" dirty="0" smtClean="0"/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6001" y="1507329"/>
            <a:ext cx="3433050" cy="156193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noProof="1" smtClean="0"/>
              <a:t>Headline</a:t>
            </a:r>
            <a:br>
              <a:rPr lang="en-US" noProof="1" smtClean="0"/>
            </a:br>
            <a:r>
              <a:rPr lang="en-US" noProof="1" smtClean="0"/>
              <a:t>two lines 48pt.</a:t>
            </a:r>
            <a:endParaRPr lang="en-US" noProof="0" dirty="0"/>
          </a:p>
        </p:txBody>
      </p:sp>
      <p:sp>
        <p:nvSpPr>
          <p:cNvPr id="1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1207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verview //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3" name="Image 4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6931156" y="4480834"/>
            <a:ext cx="486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0" name="Image 3"/>
          <p:cNvSpPr>
            <a:spLocks noGrp="1"/>
          </p:cNvSpPr>
          <p:nvPr>
            <p:ph type="pic" sz="quarter" idx="32" hasCustomPrompt="1"/>
          </p:nvPr>
        </p:nvSpPr>
        <p:spPr bwMode="gray">
          <a:xfrm>
            <a:off x="396000" y="4480834"/>
            <a:ext cx="486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2" name="Image 2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6931156" y="2044700"/>
            <a:ext cx="486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8" name="Image 1"/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396000" y="2044700"/>
            <a:ext cx="486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3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6661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8050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verview // Four circl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5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1" name="Image 4"/>
          <p:cNvSpPr>
            <a:spLocks noGrp="1"/>
          </p:cNvSpPr>
          <p:nvPr>
            <p:ph type="pic" sz="quarter" idx="23"/>
          </p:nvPr>
        </p:nvSpPr>
        <p:spPr bwMode="gray">
          <a:xfrm>
            <a:off x="9962724" y="1836154"/>
            <a:ext cx="1574800" cy="1574800"/>
          </a:xfrm>
          <a:prstGeom prst="ellipse">
            <a:avLst/>
          </a:prstGeom>
          <a:solidFill>
            <a:srgbClr val="9F0002"/>
          </a:solidFill>
          <a:ln>
            <a:solidFill>
              <a:schemeClr val="tx2"/>
            </a:solidFill>
          </a:ln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600"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0" name="Image 3"/>
          <p:cNvSpPr>
            <a:spLocks noGrp="1"/>
          </p:cNvSpPr>
          <p:nvPr>
            <p:ph type="pic" sz="quarter" idx="22"/>
          </p:nvPr>
        </p:nvSpPr>
        <p:spPr bwMode="gray">
          <a:xfrm>
            <a:off x="6847095" y="1836154"/>
            <a:ext cx="1574800" cy="1574800"/>
          </a:xfrm>
          <a:prstGeom prst="ellipse">
            <a:avLst/>
          </a:prstGeom>
          <a:solidFill>
            <a:srgbClr val="9F0002"/>
          </a:solidFill>
          <a:ln>
            <a:solidFill>
              <a:schemeClr val="tx2"/>
            </a:solidFill>
          </a:ln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600"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9" name="Image 2"/>
          <p:cNvSpPr>
            <a:spLocks noGrp="1"/>
          </p:cNvSpPr>
          <p:nvPr>
            <p:ph type="pic" sz="quarter" idx="21"/>
          </p:nvPr>
        </p:nvSpPr>
        <p:spPr bwMode="gray">
          <a:xfrm>
            <a:off x="3731465" y="1836154"/>
            <a:ext cx="1574800" cy="1574800"/>
          </a:xfrm>
          <a:prstGeom prst="ellipse">
            <a:avLst/>
          </a:prstGeom>
          <a:solidFill>
            <a:srgbClr val="9F0002"/>
          </a:solidFill>
          <a:ln>
            <a:solidFill>
              <a:schemeClr val="tx2"/>
            </a:solidFill>
          </a:ln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600"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7" name="Image 1"/>
          <p:cNvSpPr>
            <a:spLocks noGrp="1"/>
          </p:cNvSpPr>
          <p:nvPr>
            <p:ph type="pic" sz="quarter" idx="20"/>
          </p:nvPr>
        </p:nvSpPr>
        <p:spPr bwMode="gray">
          <a:xfrm>
            <a:off x="615835" y="1836154"/>
            <a:ext cx="1574800" cy="1574800"/>
          </a:xfrm>
          <a:prstGeom prst="ellipse">
            <a:avLst/>
          </a:prstGeom>
          <a:solidFill>
            <a:srgbClr val="9F0002"/>
          </a:solidFill>
          <a:ln>
            <a:solidFill>
              <a:schemeClr val="tx2"/>
            </a:solidFill>
          </a:ln>
        </p:spPr>
        <p:txBody>
          <a:bodyPr/>
          <a:lstStyle>
            <a:lvl1pPr algn="ctr">
              <a:defRPr sz="1600"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8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608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ircl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6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22" name="Image 3"/>
          <p:cNvSpPr>
            <a:spLocks noGrp="1"/>
          </p:cNvSpPr>
          <p:nvPr>
            <p:ph type="pic" sz="quarter" idx="22"/>
          </p:nvPr>
        </p:nvSpPr>
        <p:spPr bwMode="gray">
          <a:xfrm>
            <a:off x="7870628" y="2528187"/>
            <a:ext cx="1574800" cy="1574800"/>
          </a:xfrm>
          <a:prstGeom prst="ellipse">
            <a:avLst/>
          </a:prstGeom>
          <a:solidFill>
            <a:srgbClr val="9F0002"/>
          </a:solidFill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400"/>
            </a:lvl1pPr>
          </a:lstStyle>
          <a:p>
            <a:endParaRPr lang="en-US" dirty="0" smtClean="0"/>
          </a:p>
          <a:p>
            <a:endParaRPr lang="en-US" dirty="0" smtClean="0"/>
          </a:p>
          <a:p>
            <a:r>
              <a:rPr lang="en-US" noProof="0" dirty="0" smtClean="0"/>
              <a:t>Insert</a:t>
            </a:r>
            <a:br>
              <a:rPr lang="en-US" noProof="0" dirty="0" smtClean="0"/>
            </a:br>
            <a:r>
              <a:rPr lang="en-US" noProof="0" dirty="0" smtClean="0"/>
              <a:t>image</a:t>
            </a:r>
            <a:endParaRPr lang="en-US" dirty="0" smtClean="0"/>
          </a:p>
        </p:txBody>
      </p:sp>
      <p:sp>
        <p:nvSpPr>
          <p:cNvPr id="21" name="Image 2"/>
          <p:cNvSpPr>
            <a:spLocks noGrp="1"/>
          </p:cNvSpPr>
          <p:nvPr>
            <p:ph type="pic" sz="quarter" idx="21"/>
          </p:nvPr>
        </p:nvSpPr>
        <p:spPr bwMode="gray">
          <a:xfrm>
            <a:off x="5308600" y="2528187"/>
            <a:ext cx="1574800" cy="1574800"/>
          </a:xfrm>
          <a:prstGeom prst="ellipse">
            <a:avLst/>
          </a:prstGeom>
          <a:solidFill>
            <a:srgbClr val="9F0002"/>
          </a:solidFill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400"/>
            </a:lvl1pPr>
          </a:lstStyle>
          <a:p>
            <a:endParaRPr lang="en-US" noProof="1" smtClean="0"/>
          </a:p>
          <a:p>
            <a:endParaRPr lang="en-US" noProof="1" smtClean="0"/>
          </a:p>
          <a:p>
            <a:r>
              <a:rPr lang="en-US" noProof="0" dirty="0" smtClean="0"/>
              <a:t>Insert</a:t>
            </a:r>
            <a:br>
              <a:rPr lang="en-US" noProof="0" dirty="0" smtClean="0"/>
            </a:br>
            <a:r>
              <a:rPr lang="en-US" noProof="0" dirty="0" smtClean="0"/>
              <a:t>image</a:t>
            </a:r>
            <a:endParaRPr lang="en-US" dirty="0" smtClean="0"/>
          </a:p>
          <a:p>
            <a:endParaRPr lang="en-US" noProof="1"/>
          </a:p>
        </p:txBody>
      </p:sp>
      <p:sp>
        <p:nvSpPr>
          <p:cNvPr id="20" name="Image 1"/>
          <p:cNvSpPr>
            <a:spLocks noGrp="1"/>
          </p:cNvSpPr>
          <p:nvPr>
            <p:ph type="pic" sz="quarter" idx="20"/>
          </p:nvPr>
        </p:nvSpPr>
        <p:spPr bwMode="gray">
          <a:xfrm>
            <a:off x="2746572" y="2528187"/>
            <a:ext cx="1574800" cy="1574800"/>
          </a:xfrm>
          <a:prstGeom prst="ellipse">
            <a:avLst/>
          </a:prstGeom>
          <a:solidFill>
            <a:srgbClr val="9F0002"/>
          </a:solidFill>
        </p:spPr>
        <p:txBody>
          <a:bodyPr/>
          <a:lstStyle>
            <a:lvl1pPr algn="ctr">
              <a:defRPr sz="1400" baseline="0"/>
            </a:lvl1pPr>
          </a:lstStyle>
          <a:p>
            <a:endParaRPr lang="en-US" dirty="0" smtClean="0"/>
          </a:p>
          <a:p>
            <a:endParaRPr lang="en-US" dirty="0" smtClean="0"/>
          </a:p>
          <a:p>
            <a:r>
              <a:rPr lang="en-US" noProof="0" dirty="0" smtClean="0"/>
              <a:t>Insert</a:t>
            </a:r>
            <a:br>
              <a:rPr lang="en-US" noProof="0" dirty="0" smtClean="0"/>
            </a:br>
            <a:r>
              <a:rPr lang="en-US" noProof="0" dirty="0" smtClean="0"/>
              <a:t>image</a:t>
            </a:r>
            <a:endParaRPr lang="en-US" dirty="0"/>
          </a:p>
        </p:txBody>
      </p:sp>
      <p:sp>
        <p:nvSpPr>
          <p:cNvPr id="25" name="Content"/>
          <p:cNvSpPr>
            <a:spLocks noGrp="1"/>
          </p:cNvSpPr>
          <p:nvPr>
            <p:ph type="body" sz="quarter" idx="23" hasCustomPrompt="1"/>
          </p:nvPr>
        </p:nvSpPr>
        <p:spPr>
          <a:xfrm>
            <a:off x="3756025" y="1141712"/>
            <a:ext cx="4679950" cy="584200"/>
          </a:xfrm>
        </p:spPr>
        <p:txBody>
          <a:bodyPr/>
          <a:lstStyle>
            <a:lvl1pPr algn="l">
              <a:defRPr sz="1600" baseline="0"/>
            </a:lvl1pPr>
          </a:lstStyle>
          <a:p>
            <a:pPr lvl="0"/>
            <a:r>
              <a:rPr lang="en-US" dirty="0" smtClean="0"/>
              <a:t>Sub headline or text in </a:t>
            </a:r>
            <a:r>
              <a:rPr lang="en-US" noProof="0" dirty="0" smtClean="0"/>
              <a:t>Corpo S Text Light 16 pt.</a:t>
            </a:r>
            <a:endParaRPr lang="en-US" dirty="0" smtClean="0"/>
          </a:p>
        </p:txBody>
      </p:sp>
      <p:sp>
        <p:nvSpPr>
          <p:cNvPr id="13" name="Slide title"/>
          <p:cNvSpPr>
            <a:spLocks noGrp="1"/>
          </p:cNvSpPr>
          <p:nvPr>
            <p:ph type="title" hasCustomPrompt="1"/>
          </p:nvPr>
        </p:nvSpPr>
        <p:spPr>
          <a:xfrm>
            <a:off x="1879554" y="465439"/>
            <a:ext cx="8432892" cy="553736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one line in Corpo A Title Condensed 36 pt. </a:t>
            </a:r>
            <a:endParaRPr lang="en-US" noProof="0" dirty="0"/>
          </a:p>
        </p:txBody>
      </p:sp>
      <p:sp>
        <p:nvSpPr>
          <p:cNvPr id="2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92089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//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1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1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0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-1"/>
            <a:ext cx="6096000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8" name="Content"/>
          <p:cNvSpPr>
            <a:spLocks noGrp="1"/>
          </p:cNvSpPr>
          <p:nvPr>
            <p:ph sz="quarter" idx="21" hasCustomPrompt="1"/>
          </p:nvPr>
        </p:nvSpPr>
        <p:spPr bwMode="invGray">
          <a:xfrm>
            <a:off x="6524624" y="2368821"/>
            <a:ext cx="5264151" cy="4060553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ctrTitle" hasCustomPrompt="1"/>
          </p:nvPr>
        </p:nvSpPr>
        <p:spPr bwMode="invGray">
          <a:xfrm>
            <a:off x="6524625" y="1138423"/>
            <a:ext cx="5264150" cy="1128528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992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Panorama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0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1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2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4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2" y="366713"/>
            <a:ext cx="12193200" cy="3948112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endParaRPr lang="en-US" noProof="0" dirty="0" smtClean="0"/>
          </a:p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8" name="Content"/>
          <p:cNvSpPr>
            <a:spLocks noGrp="1"/>
          </p:cNvSpPr>
          <p:nvPr>
            <p:ph sz="quarter" idx="14" hasCustomPrompt="1"/>
          </p:nvPr>
        </p:nvSpPr>
        <p:spPr>
          <a:xfrm>
            <a:off x="5743575" y="4533900"/>
            <a:ext cx="6051550" cy="189071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16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16" name="Slide title"/>
          <p:cNvSpPr>
            <a:spLocks noGrp="1"/>
          </p:cNvSpPr>
          <p:nvPr>
            <p:ph type="title" hasCustomPrompt="1"/>
          </p:nvPr>
        </p:nvSpPr>
        <p:spPr>
          <a:xfrm>
            <a:off x="395287" y="4533900"/>
            <a:ext cx="4605338" cy="1105267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noProof="0" dirty="0" smtClean="0"/>
              <a:t>Headline one line in 36pt. </a:t>
            </a:r>
            <a:endParaRPr lang="en-US" noProof="0" dirty="0"/>
          </a:p>
        </p:txBody>
      </p:sp>
      <p:sp>
        <p:nvSpPr>
          <p:cNvPr id="23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5350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// centred vertical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0" name="Placeholder other"/>
          <p:cNvSpPr>
            <a:spLocks noGrp="1"/>
          </p:cNvSpPr>
          <p:nvPr>
            <p:ph type="body" sz="quarter" idx="19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1" name="Placeholder confidentialty"/>
          <p:cNvSpPr>
            <a:spLocks noGrp="1"/>
          </p:cNvSpPr>
          <p:nvPr>
            <p:ph type="body" sz="quarter" idx="20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2" name="Placeholder classification"/>
          <p:cNvSpPr>
            <a:spLocks noGrp="1"/>
          </p:cNvSpPr>
          <p:nvPr>
            <p:ph type="body" sz="quarter" idx="21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5" name="Diagram placeholder"/>
          <p:cNvSpPr>
            <a:spLocks noGrp="1"/>
          </p:cNvSpPr>
          <p:nvPr>
            <p:ph type="chart" sz="quarter" idx="18"/>
          </p:nvPr>
        </p:nvSpPr>
        <p:spPr bwMode="gray">
          <a:xfrm>
            <a:off x="4663267" y="1543049"/>
            <a:ext cx="7128684" cy="4524375"/>
          </a:xfrm>
          <a:solidFill>
            <a:schemeClr val="bg1">
              <a:lumMod val="85000"/>
              <a:lumOff val="15000"/>
            </a:schemeClr>
          </a:solidFill>
        </p:spPr>
        <p:txBody>
          <a:bodyPr/>
          <a:lstStyle>
            <a:lvl1pPr algn="ctr">
              <a:defRPr/>
            </a:lvl1pPr>
          </a:lstStyle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endParaRPr lang="en-US" noProof="0" dirty="0" smtClean="0"/>
          </a:p>
          <a:p>
            <a:r>
              <a:rPr lang="en-US" noProof="0" dirty="0" smtClean="0"/>
              <a:t>Insert diagram</a:t>
            </a:r>
            <a:endParaRPr lang="en-US" noProof="0" dirty="0"/>
          </a:p>
        </p:txBody>
      </p:sp>
      <p:sp>
        <p:nvSpPr>
          <p:cNvPr id="13" name="Content"/>
          <p:cNvSpPr>
            <a:spLocks noGrp="1"/>
          </p:cNvSpPr>
          <p:nvPr>
            <p:ph type="body" sz="quarter" idx="17" hasCustomPrompt="1"/>
          </p:nvPr>
        </p:nvSpPr>
        <p:spPr>
          <a:xfrm>
            <a:off x="719997" y="3226324"/>
            <a:ext cx="3509103" cy="2107628"/>
          </a:xfrm>
        </p:spPr>
        <p:txBody>
          <a:bodyPr/>
          <a:lstStyle>
            <a:lvl1pPr>
              <a:defRPr sz="1600" b="0" baseline="0">
                <a:latin typeface="+mn-lt"/>
              </a:defRPr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16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14" name="Slide title"/>
          <p:cNvSpPr>
            <a:spLocks noGrp="1"/>
          </p:cNvSpPr>
          <p:nvPr>
            <p:ph type="title" hasCustomPrompt="1"/>
          </p:nvPr>
        </p:nvSpPr>
        <p:spPr>
          <a:xfrm>
            <a:off x="720001" y="2015461"/>
            <a:ext cx="3509100" cy="1210864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noProof="0" dirty="0" smtClean="0"/>
              <a:t>Headline two lines in Corpo A Title Cond. </a:t>
            </a:r>
            <a:endParaRPr lang="en-US" noProof="0" dirty="0"/>
          </a:p>
        </p:txBody>
      </p:sp>
      <p:sp>
        <p:nvSpPr>
          <p:cNvPr id="23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9905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8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5" name="Content"/>
          <p:cNvSpPr>
            <a:spLocks noGrp="1"/>
          </p:cNvSpPr>
          <p:nvPr>
            <p:ph sz="quarter" idx="14" hasCustomPrompt="1"/>
          </p:nvPr>
        </p:nvSpPr>
        <p:spPr>
          <a:xfrm>
            <a:off x="395287" y="1511301"/>
            <a:ext cx="113976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11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73214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34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37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38" name="Placeholder classification"/>
          <p:cNvSpPr>
            <a:spLocks noGrp="1"/>
          </p:cNvSpPr>
          <p:nvPr>
            <p:ph type="body" sz="quarter" idx="37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56" name="Image 8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8997925" y="4043527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8" name="Text 8"/>
          <p:cNvSpPr>
            <a:spLocks noGrp="1"/>
          </p:cNvSpPr>
          <p:nvPr>
            <p:ph type="body" sz="quarter" idx="36" hasCustomPrompt="1"/>
          </p:nvPr>
        </p:nvSpPr>
        <p:spPr>
          <a:xfrm>
            <a:off x="8997925" y="6030280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50" name="Image 7"/>
          <p:cNvSpPr>
            <a:spLocks noGrp="1"/>
          </p:cNvSpPr>
          <p:nvPr>
            <p:ph type="body" sz="quarter" idx="28" hasCustomPrompt="1"/>
          </p:nvPr>
        </p:nvSpPr>
        <p:spPr>
          <a:xfrm>
            <a:off x="6130617" y="6030280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48" name="Text 7"/>
          <p:cNvSpPr>
            <a:spLocks noGrp="1"/>
          </p:cNvSpPr>
          <p:nvPr>
            <p:ph type="pic" sz="quarter" idx="26" hasCustomPrompt="1"/>
          </p:nvPr>
        </p:nvSpPr>
        <p:spPr bwMode="gray">
          <a:xfrm>
            <a:off x="6130616" y="4043527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2" name="Image 6"/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3263308" y="4043527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4" name="Text 6"/>
          <p:cNvSpPr>
            <a:spLocks noGrp="1"/>
          </p:cNvSpPr>
          <p:nvPr>
            <p:ph type="body" sz="quarter" idx="32" hasCustomPrompt="1"/>
          </p:nvPr>
        </p:nvSpPr>
        <p:spPr>
          <a:xfrm>
            <a:off x="3263309" y="6030280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36" name="Image 5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96000" y="4044227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6" name="Text 5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1" y="6030980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55" name="Image 4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8994750" y="1511300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7" name="Text 4"/>
          <p:cNvSpPr>
            <a:spLocks noGrp="1"/>
          </p:cNvSpPr>
          <p:nvPr>
            <p:ph type="body" sz="quarter" idx="35" hasCustomPrompt="1"/>
          </p:nvPr>
        </p:nvSpPr>
        <p:spPr>
          <a:xfrm>
            <a:off x="8996400" y="3500548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47" name="Image 3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6128500" y="1511300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9" name="Text 3"/>
          <p:cNvSpPr>
            <a:spLocks noGrp="1"/>
          </p:cNvSpPr>
          <p:nvPr>
            <p:ph type="body" sz="quarter" idx="27" hasCustomPrompt="1"/>
          </p:nvPr>
        </p:nvSpPr>
        <p:spPr>
          <a:xfrm>
            <a:off x="6129600" y="3500548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51" name="Image 2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3262250" y="1511300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3" name="Text 2"/>
          <p:cNvSpPr>
            <a:spLocks noGrp="1"/>
          </p:cNvSpPr>
          <p:nvPr>
            <p:ph type="body" sz="quarter" idx="31" hasCustomPrompt="1"/>
          </p:nvPr>
        </p:nvSpPr>
        <p:spPr>
          <a:xfrm>
            <a:off x="3262800" y="3500548"/>
            <a:ext cx="2797200" cy="324000"/>
          </a:xfrm>
        </p:spPr>
        <p:txBody>
          <a:bodyPr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35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0" y="1512000"/>
            <a:ext cx="27972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5" name="Text 1"/>
          <p:cNvSpPr>
            <a:spLocks noGrp="1"/>
          </p:cNvSpPr>
          <p:nvPr>
            <p:ph type="body" sz="quarter" idx="19" hasCustomPrompt="1"/>
          </p:nvPr>
        </p:nvSpPr>
        <p:spPr>
          <a:xfrm>
            <a:off x="396000" y="3501248"/>
            <a:ext cx="27972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</a:t>
            </a:r>
            <a:endParaRPr lang="en-US" noProof="0" dirty="0"/>
          </a:p>
        </p:txBody>
      </p:sp>
      <p:sp>
        <p:nvSpPr>
          <p:cNvPr id="3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39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42568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6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7" name="Placeholder other"/>
          <p:cNvSpPr>
            <a:spLocks noGrp="1"/>
          </p:cNvSpPr>
          <p:nvPr>
            <p:ph type="body" sz="quarter" idx="25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8" name="Placeholder confidentialty"/>
          <p:cNvSpPr>
            <a:spLocks noGrp="1"/>
          </p:cNvSpPr>
          <p:nvPr>
            <p:ph type="body" sz="quarter" idx="26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32" name="Placeholder classification"/>
          <p:cNvSpPr>
            <a:spLocks noGrp="1"/>
          </p:cNvSpPr>
          <p:nvPr>
            <p:ph type="body" sz="quarter" idx="27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1" name="Image 6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035200" y="4044227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9" name="Text 6"/>
          <p:cNvSpPr>
            <a:spLocks noGrp="1"/>
          </p:cNvSpPr>
          <p:nvPr>
            <p:ph type="body" sz="quarter" idx="24" hasCustomPrompt="1"/>
          </p:nvPr>
        </p:nvSpPr>
        <p:spPr>
          <a:xfrm>
            <a:off x="8035200" y="6030980"/>
            <a:ext cx="37548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48" name="Text 5"/>
          <p:cNvSpPr>
            <a:spLocks noGrp="1"/>
          </p:cNvSpPr>
          <p:nvPr>
            <p:ph type="body" sz="quarter" idx="23" hasCustomPrompt="1"/>
          </p:nvPr>
        </p:nvSpPr>
        <p:spPr>
          <a:xfrm>
            <a:off x="4215600" y="6030980"/>
            <a:ext cx="37548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43" name="Image 5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4221337" y="4044227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5" name="Text 4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1" y="6030980"/>
            <a:ext cx="37548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39" name="Image 4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96000" y="4044227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7" name="Text 3"/>
          <p:cNvSpPr>
            <a:spLocks noGrp="1"/>
          </p:cNvSpPr>
          <p:nvPr>
            <p:ph type="body" sz="quarter" idx="22" hasCustomPrompt="1"/>
          </p:nvPr>
        </p:nvSpPr>
        <p:spPr>
          <a:xfrm>
            <a:off x="8035200" y="3501248"/>
            <a:ext cx="3754800" cy="324000"/>
          </a:xfrm>
        </p:spPr>
        <p:txBody>
          <a:bodyPr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40" name="Image 3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8036476" y="1512000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6" name="Text 2"/>
          <p:cNvSpPr>
            <a:spLocks noGrp="1"/>
          </p:cNvSpPr>
          <p:nvPr>
            <p:ph type="body" sz="quarter" idx="21" hasCustomPrompt="1"/>
          </p:nvPr>
        </p:nvSpPr>
        <p:spPr>
          <a:xfrm>
            <a:off x="4215599" y="3501248"/>
            <a:ext cx="3754800" cy="324000"/>
          </a:xfrm>
        </p:spPr>
        <p:txBody>
          <a:bodyPr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42" name="Image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216238" y="1512000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4" name="Text 1"/>
          <p:cNvSpPr>
            <a:spLocks noGrp="1"/>
          </p:cNvSpPr>
          <p:nvPr>
            <p:ph type="body" sz="quarter" idx="19" hasCustomPrompt="1"/>
          </p:nvPr>
        </p:nvSpPr>
        <p:spPr>
          <a:xfrm>
            <a:off x="395999" y="3501248"/>
            <a:ext cx="37548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 baseline="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38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0" y="1512000"/>
            <a:ext cx="37548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9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33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42191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6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9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30" name="Placeholder classification"/>
          <p:cNvSpPr>
            <a:spLocks noGrp="1"/>
          </p:cNvSpPr>
          <p:nvPr>
            <p:ph type="body" sz="quarter" idx="2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2" name="Text 4"/>
          <p:cNvSpPr>
            <a:spLocks noGrp="1"/>
          </p:cNvSpPr>
          <p:nvPr>
            <p:ph type="body" sz="quarter" idx="28" hasCustomPrompt="1"/>
          </p:nvPr>
        </p:nvSpPr>
        <p:spPr>
          <a:xfrm>
            <a:off x="6127200" y="6030280"/>
            <a:ext cx="5666399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40" name="Image 4"/>
          <p:cNvSpPr>
            <a:spLocks noGrp="1"/>
          </p:cNvSpPr>
          <p:nvPr>
            <p:ph type="pic" sz="quarter" idx="26" hasCustomPrompt="1"/>
          </p:nvPr>
        </p:nvSpPr>
        <p:spPr bwMode="gray">
          <a:xfrm>
            <a:off x="6127200" y="4043527"/>
            <a:ext cx="56663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8" name="Text 3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2" y="6030980"/>
            <a:ext cx="5666399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28" name="Image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96001" y="4044227"/>
            <a:ext cx="56663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1" name="Text 2"/>
          <p:cNvSpPr>
            <a:spLocks noGrp="1"/>
          </p:cNvSpPr>
          <p:nvPr>
            <p:ph type="body" sz="quarter" idx="27" hasCustomPrompt="1"/>
          </p:nvPr>
        </p:nvSpPr>
        <p:spPr>
          <a:xfrm>
            <a:off x="6127200" y="3500548"/>
            <a:ext cx="5666399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39" name="Image 2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6128726" y="1511300"/>
            <a:ext cx="56663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7" name="Text 1"/>
          <p:cNvSpPr>
            <a:spLocks noGrp="1"/>
          </p:cNvSpPr>
          <p:nvPr>
            <p:ph type="body" sz="quarter" idx="19" hasCustomPrompt="1"/>
          </p:nvPr>
        </p:nvSpPr>
        <p:spPr>
          <a:xfrm>
            <a:off x="396001" y="3501248"/>
            <a:ext cx="5666399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</a:t>
            </a:r>
            <a:endParaRPr lang="en-US" noProof="0" dirty="0"/>
          </a:p>
        </p:txBody>
      </p:sp>
      <p:sp>
        <p:nvSpPr>
          <p:cNvPr id="27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1" y="1512000"/>
            <a:ext cx="56663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2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31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073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Image-Tex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4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5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6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7" name="Text 2"/>
          <p:cNvSpPr>
            <a:spLocks noGrp="1"/>
          </p:cNvSpPr>
          <p:nvPr>
            <p:ph sz="quarter" idx="20" hasCustomPrompt="1"/>
          </p:nvPr>
        </p:nvSpPr>
        <p:spPr>
          <a:xfrm>
            <a:off x="6211276" y="3514724"/>
            <a:ext cx="5580000" cy="291147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20" name="Image 2"/>
          <p:cNvSpPr>
            <a:spLocks noGrp="1"/>
          </p:cNvSpPr>
          <p:nvPr>
            <p:ph type="pic" sz="quarter" idx="21" hasCustomPrompt="1"/>
          </p:nvPr>
        </p:nvSpPr>
        <p:spPr bwMode="gray">
          <a:xfrm>
            <a:off x="6215126" y="1512000"/>
            <a:ext cx="55799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5" name="Text 1"/>
          <p:cNvSpPr>
            <a:spLocks noGrp="1"/>
          </p:cNvSpPr>
          <p:nvPr>
            <p:ph sz="quarter" idx="14" hasCustomPrompt="1"/>
          </p:nvPr>
        </p:nvSpPr>
        <p:spPr>
          <a:xfrm>
            <a:off x="395287" y="3514725"/>
            <a:ext cx="5580000" cy="2911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9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1" y="1512000"/>
            <a:ext cx="5579999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7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292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18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1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2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9" name="Caption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0" y="6030980"/>
            <a:ext cx="113976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in Corpo S Text Light in 16pt.</a:t>
            </a:r>
            <a:endParaRPr lang="en-US" noProof="0" dirty="0"/>
          </a:p>
        </p:txBody>
      </p:sp>
      <p:sp>
        <p:nvSpPr>
          <p:cNvPr id="17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0" y="1512001"/>
            <a:ext cx="11397600" cy="4467886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3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6790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olbox // 8 imag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48" name="Placeholder other"/>
          <p:cNvSpPr>
            <a:spLocks noGrp="1"/>
          </p:cNvSpPr>
          <p:nvPr>
            <p:ph type="body" sz="quarter" idx="45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49" name="Placeholder confidentialty"/>
          <p:cNvSpPr>
            <a:spLocks noGrp="1"/>
          </p:cNvSpPr>
          <p:nvPr>
            <p:ph type="body" sz="quarter" idx="46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50" name="Placeholder classification"/>
          <p:cNvSpPr>
            <a:spLocks noGrp="1"/>
          </p:cNvSpPr>
          <p:nvPr>
            <p:ph type="body" sz="quarter" idx="47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cxnSp>
        <p:nvCxnSpPr>
          <p:cNvPr id="113" name="Connecting line 8"/>
          <p:cNvCxnSpPr>
            <a:stCxn id="65" idx="3"/>
            <a:endCxn id="103" idx="1"/>
          </p:cNvCxnSpPr>
          <p:nvPr userDrawn="1"/>
        </p:nvCxnSpPr>
        <p:spPr bwMode="auto">
          <a:xfrm>
            <a:off x="7715607" y="5839401"/>
            <a:ext cx="483064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necting line 7"/>
          <p:cNvCxnSpPr>
            <a:stCxn id="68" idx="3"/>
            <a:endCxn id="101" idx="1"/>
          </p:cNvCxnSpPr>
          <p:nvPr userDrawn="1"/>
        </p:nvCxnSpPr>
        <p:spPr bwMode="auto">
          <a:xfrm>
            <a:off x="7719176" y="4592301"/>
            <a:ext cx="479495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ing line 6"/>
          <p:cNvCxnSpPr>
            <a:stCxn id="66" idx="3"/>
            <a:endCxn id="102" idx="1"/>
          </p:cNvCxnSpPr>
          <p:nvPr userDrawn="1"/>
        </p:nvCxnSpPr>
        <p:spPr bwMode="auto">
          <a:xfrm>
            <a:off x="7719176" y="3345201"/>
            <a:ext cx="479495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necting line 5"/>
          <p:cNvCxnSpPr>
            <a:stCxn id="100" idx="1"/>
            <a:endCxn id="67" idx="3"/>
          </p:cNvCxnSpPr>
          <p:nvPr userDrawn="1"/>
        </p:nvCxnSpPr>
        <p:spPr bwMode="auto">
          <a:xfrm flipH="1">
            <a:off x="7719176" y="2098101"/>
            <a:ext cx="479495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necting line 4"/>
          <p:cNvCxnSpPr>
            <a:stCxn id="107" idx="3"/>
            <a:endCxn id="91" idx="1"/>
          </p:cNvCxnSpPr>
          <p:nvPr userDrawn="1"/>
        </p:nvCxnSpPr>
        <p:spPr bwMode="auto">
          <a:xfrm>
            <a:off x="3996005" y="5839401"/>
            <a:ext cx="483170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onnecting line 3"/>
          <p:cNvCxnSpPr>
            <a:stCxn id="105" idx="3"/>
            <a:endCxn id="90" idx="1"/>
          </p:cNvCxnSpPr>
          <p:nvPr userDrawn="1"/>
        </p:nvCxnSpPr>
        <p:spPr bwMode="auto">
          <a:xfrm>
            <a:off x="3996005" y="4592534"/>
            <a:ext cx="483170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necting line 2"/>
          <p:cNvCxnSpPr>
            <a:stCxn id="106" idx="3"/>
            <a:endCxn id="89" idx="1"/>
          </p:cNvCxnSpPr>
          <p:nvPr userDrawn="1"/>
        </p:nvCxnSpPr>
        <p:spPr bwMode="auto">
          <a:xfrm>
            <a:off x="3996005" y="3345667"/>
            <a:ext cx="483170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cting line 1"/>
          <p:cNvCxnSpPr>
            <a:stCxn id="104" idx="3"/>
            <a:endCxn id="88" idx="1"/>
          </p:cNvCxnSpPr>
          <p:nvPr userDrawn="1"/>
        </p:nvCxnSpPr>
        <p:spPr bwMode="auto">
          <a:xfrm>
            <a:off x="3996005" y="2098800"/>
            <a:ext cx="483170" cy="0"/>
          </a:xfrm>
          <a:prstGeom prst="line">
            <a:avLst/>
          </a:prstGeom>
          <a:ln w="3175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16"/>
          <p:cNvSpPr>
            <a:spLocks noGrp="1"/>
          </p:cNvSpPr>
          <p:nvPr>
            <p:ph type="body" sz="quarter" idx="31" hasCustomPrompt="1"/>
          </p:nvPr>
        </p:nvSpPr>
        <p:spPr>
          <a:xfrm>
            <a:off x="9993600" y="5252601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5" name="Text 15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203607" y="5252601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3" name="Image 8"/>
          <p:cNvSpPr>
            <a:spLocks noGrp="1" noChangeAspect="1"/>
          </p:cNvSpPr>
          <p:nvPr>
            <p:ph type="pic" sz="quarter" idx="29" hasCustomPrompt="1"/>
          </p:nvPr>
        </p:nvSpPr>
        <p:spPr bwMode="gray">
          <a:xfrm>
            <a:off x="8198671" y="5252601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8" name="Text 14"/>
          <p:cNvSpPr>
            <a:spLocks noGrp="1"/>
          </p:cNvSpPr>
          <p:nvPr>
            <p:ph type="body" sz="quarter" idx="32" hasCustomPrompt="1"/>
          </p:nvPr>
        </p:nvSpPr>
        <p:spPr>
          <a:xfrm>
            <a:off x="9993600" y="4005501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8" name="Text 13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6207176" y="4005501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1" name="Image 7"/>
          <p:cNvSpPr>
            <a:spLocks noGrp="1" noChangeAspect="1"/>
          </p:cNvSpPr>
          <p:nvPr>
            <p:ph type="pic" sz="quarter" idx="17" hasCustomPrompt="1"/>
          </p:nvPr>
        </p:nvSpPr>
        <p:spPr bwMode="gray">
          <a:xfrm>
            <a:off x="8198671" y="4005501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9" name="Text 12"/>
          <p:cNvSpPr>
            <a:spLocks noGrp="1"/>
          </p:cNvSpPr>
          <p:nvPr>
            <p:ph type="body" sz="quarter" idx="33" hasCustomPrompt="1"/>
          </p:nvPr>
        </p:nvSpPr>
        <p:spPr>
          <a:xfrm>
            <a:off x="9993600" y="2758401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6" name="Text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6207176" y="2758401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2" name="Image 6"/>
          <p:cNvSpPr>
            <a:spLocks noGrp="1" noChangeAspect="1"/>
          </p:cNvSpPr>
          <p:nvPr>
            <p:ph type="pic" sz="quarter" idx="18" hasCustomPrompt="1"/>
          </p:nvPr>
        </p:nvSpPr>
        <p:spPr bwMode="gray">
          <a:xfrm>
            <a:off x="8198671" y="2758401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6" name="Text 10"/>
          <p:cNvSpPr>
            <a:spLocks noGrp="1"/>
          </p:cNvSpPr>
          <p:nvPr>
            <p:ph type="body" sz="quarter" idx="30" hasCustomPrompt="1"/>
          </p:nvPr>
        </p:nvSpPr>
        <p:spPr>
          <a:xfrm>
            <a:off x="9993600" y="1511301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7" name="Text 9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207176" y="1511301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0" name="Image 5"/>
          <p:cNvSpPr>
            <a:spLocks noGrp="1" noChangeAspect="1"/>
          </p:cNvSpPr>
          <p:nvPr>
            <p:ph type="pic" sz="quarter" idx="11" hasCustomPrompt="1"/>
          </p:nvPr>
        </p:nvSpPr>
        <p:spPr bwMode="gray">
          <a:xfrm>
            <a:off x="8198671" y="1511301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1" name="Text 8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4479175" y="5252601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93" name="Text 7"/>
          <p:cNvSpPr>
            <a:spLocks noGrp="1"/>
          </p:cNvSpPr>
          <p:nvPr>
            <p:ph type="body" sz="quarter" idx="35" hasCustomPrompt="1"/>
          </p:nvPr>
        </p:nvSpPr>
        <p:spPr>
          <a:xfrm>
            <a:off x="396000" y="5252601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7" name="Image 4"/>
          <p:cNvSpPr>
            <a:spLocks noGrp="1" noChangeAspect="1"/>
          </p:cNvSpPr>
          <p:nvPr>
            <p:ph type="pic" sz="quarter" idx="28" hasCustomPrompt="1"/>
          </p:nvPr>
        </p:nvSpPr>
        <p:spPr bwMode="gray">
          <a:xfrm>
            <a:off x="2304000" y="5252601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0" name="Text 6"/>
          <p:cNvSpPr>
            <a:spLocks noGrp="1"/>
          </p:cNvSpPr>
          <p:nvPr>
            <p:ph type="body" sz="quarter" idx="39" hasCustomPrompt="1"/>
          </p:nvPr>
        </p:nvSpPr>
        <p:spPr bwMode="gray">
          <a:xfrm>
            <a:off x="4479175" y="4005734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94" name="Text 5"/>
          <p:cNvSpPr>
            <a:spLocks noGrp="1"/>
          </p:cNvSpPr>
          <p:nvPr>
            <p:ph type="body" sz="quarter" idx="36" hasCustomPrompt="1"/>
          </p:nvPr>
        </p:nvSpPr>
        <p:spPr>
          <a:xfrm>
            <a:off x="396000" y="4005734"/>
            <a:ext cx="1800000" cy="1173600"/>
          </a:xfrm>
        </p:spPr>
        <p:txBody>
          <a:bodyPr anchor="ctr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5" name="Image  3"/>
          <p:cNvSpPr>
            <a:spLocks noGrp="1" noChangeAspect="1"/>
          </p:cNvSpPr>
          <p:nvPr>
            <p:ph type="pic" sz="quarter" idx="12" hasCustomPrompt="1"/>
          </p:nvPr>
        </p:nvSpPr>
        <p:spPr bwMode="gray">
          <a:xfrm>
            <a:off x="2304000" y="4005734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9" name="Text 4"/>
          <p:cNvSpPr>
            <a:spLocks noGrp="1"/>
          </p:cNvSpPr>
          <p:nvPr>
            <p:ph type="body" sz="quarter" idx="38" hasCustomPrompt="1"/>
          </p:nvPr>
        </p:nvSpPr>
        <p:spPr bwMode="gray">
          <a:xfrm>
            <a:off x="4479175" y="2758867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95" name="Text 3"/>
          <p:cNvSpPr>
            <a:spLocks noGrp="1"/>
          </p:cNvSpPr>
          <p:nvPr>
            <p:ph type="body" sz="quarter" idx="37" hasCustomPrompt="1"/>
          </p:nvPr>
        </p:nvSpPr>
        <p:spPr>
          <a:xfrm>
            <a:off x="396000" y="2758867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6" name="Image 2"/>
          <p:cNvSpPr>
            <a:spLocks noGrp="1" noChangeAspect="1"/>
          </p:cNvSpPr>
          <p:nvPr>
            <p:ph type="pic" sz="quarter" idx="14" hasCustomPrompt="1"/>
          </p:nvPr>
        </p:nvSpPr>
        <p:spPr bwMode="gray">
          <a:xfrm>
            <a:off x="2304000" y="2758867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8" name="Text 2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479175" y="1512000"/>
            <a:ext cx="1512000" cy="117360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lIns="72000" rIns="72000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92" name="Text 1"/>
          <p:cNvSpPr>
            <a:spLocks noGrp="1"/>
          </p:cNvSpPr>
          <p:nvPr>
            <p:ph type="body" sz="quarter" idx="34" hasCustomPrompt="1"/>
          </p:nvPr>
        </p:nvSpPr>
        <p:spPr>
          <a:xfrm>
            <a:off x="396000" y="1512000"/>
            <a:ext cx="1800000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 baseline="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104" name="Image 1"/>
          <p:cNvSpPr>
            <a:spLocks noGrp="1" noChangeAspect="1"/>
          </p:cNvSpPr>
          <p:nvPr>
            <p:ph type="pic" sz="quarter" idx="10" hasCustomPrompt="1"/>
          </p:nvPr>
        </p:nvSpPr>
        <p:spPr bwMode="gray">
          <a:xfrm>
            <a:off x="2304000" y="1512000"/>
            <a:ext cx="1692005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69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52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2429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8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39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40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41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9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024337" y="2757600"/>
            <a:ext cx="6148800" cy="2421734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3" name="Line 12"/>
          <p:cNvSpPr>
            <a:spLocks noGrp="1" noChangeAspect="1"/>
          </p:cNvSpPr>
          <p:nvPr>
            <p:ph type="body" sz="quarter" idx="58" hasCustomPrompt="1"/>
          </p:nvPr>
        </p:nvSpPr>
        <p:spPr>
          <a:xfrm rot="11041244">
            <a:off x="2483054" y="3144224"/>
            <a:ext cx="2204126" cy="8024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95888" h="109067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995888" y="109067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4" name="Line 11"/>
          <p:cNvSpPr>
            <a:spLocks noGrp="1" noChangeAspect="1"/>
          </p:cNvSpPr>
          <p:nvPr>
            <p:ph type="body" sz="quarter" idx="59" hasCustomPrompt="1"/>
          </p:nvPr>
        </p:nvSpPr>
        <p:spPr>
          <a:xfrm rot="10320000">
            <a:off x="2608500" y="4603312"/>
            <a:ext cx="3267222" cy="79333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0" name="Line 10"/>
          <p:cNvSpPr>
            <a:spLocks noGrp="1" noChangeAspect="1"/>
          </p:cNvSpPr>
          <p:nvPr>
            <p:ph type="body" sz="quarter" idx="67" hasCustomPrompt="1"/>
          </p:nvPr>
        </p:nvSpPr>
        <p:spPr>
          <a:xfrm rot="9427937">
            <a:off x="2425691" y="5284427"/>
            <a:ext cx="1909937" cy="91569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596021"/>
              <a:gd name="connsiteY0" fmla="*/ 35294 h 124463"/>
              <a:gd name="connsiteX1" fmla="*/ 36219 w 2596021"/>
              <a:gd name="connsiteY1" fmla="*/ 73396 h 124463"/>
              <a:gd name="connsiteX2" fmla="*/ 0 w 2596021"/>
              <a:gd name="connsiteY2" fmla="*/ 37306 h 124463"/>
              <a:gd name="connsiteX3" fmla="*/ 35816 w 2596021"/>
              <a:gd name="connsiteY3" fmla="*/ 8 h 124463"/>
              <a:gd name="connsiteX4" fmla="*/ 73065 w 2596021"/>
              <a:gd name="connsiteY4" fmla="*/ 35540 h 124463"/>
              <a:gd name="connsiteX5" fmla="*/ 2596020 w 2596021"/>
              <a:gd name="connsiteY5" fmla="*/ 124462 h 124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96021" h="124463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596020" y="124462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8" name="Line 9"/>
          <p:cNvSpPr>
            <a:spLocks noGrp="1" noChangeAspect="1"/>
          </p:cNvSpPr>
          <p:nvPr>
            <p:ph type="body" sz="quarter" idx="63" hasCustomPrompt="1"/>
          </p:nvPr>
        </p:nvSpPr>
        <p:spPr>
          <a:xfrm rot="17090839" flipH="1" flipV="1">
            <a:off x="4827733" y="5382220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5" name="Line 8"/>
          <p:cNvSpPr>
            <a:spLocks noGrp="1" noChangeAspect="1"/>
          </p:cNvSpPr>
          <p:nvPr>
            <p:ph type="body" sz="quarter" idx="60" hasCustomPrompt="1"/>
          </p:nvPr>
        </p:nvSpPr>
        <p:spPr>
          <a:xfrm rot="3540000">
            <a:off x="5861589" y="4897309"/>
            <a:ext cx="1909937" cy="91569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596021"/>
              <a:gd name="connsiteY0" fmla="*/ 35294 h 124463"/>
              <a:gd name="connsiteX1" fmla="*/ 36219 w 2596021"/>
              <a:gd name="connsiteY1" fmla="*/ 73396 h 124463"/>
              <a:gd name="connsiteX2" fmla="*/ 0 w 2596021"/>
              <a:gd name="connsiteY2" fmla="*/ 37306 h 124463"/>
              <a:gd name="connsiteX3" fmla="*/ 35816 w 2596021"/>
              <a:gd name="connsiteY3" fmla="*/ 8 h 124463"/>
              <a:gd name="connsiteX4" fmla="*/ 73065 w 2596021"/>
              <a:gd name="connsiteY4" fmla="*/ 35540 h 124463"/>
              <a:gd name="connsiteX5" fmla="*/ 2596020 w 2596021"/>
              <a:gd name="connsiteY5" fmla="*/ 124462 h 124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96021" h="124463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596020" y="124462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61" name="Line 7"/>
          <p:cNvSpPr>
            <a:spLocks noGrp="1" noChangeAspect="1"/>
          </p:cNvSpPr>
          <p:nvPr>
            <p:ph type="body" sz="quarter" idx="66" hasCustomPrompt="1"/>
          </p:nvPr>
        </p:nvSpPr>
        <p:spPr>
          <a:xfrm rot="2851924">
            <a:off x="6698739" y="4854467"/>
            <a:ext cx="3267222" cy="79333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9" name="Line 6"/>
          <p:cNvSpPr>
            <a:spLocks noGrp="1" noChangeAspect="1"/>
          </p:cNvSpPr>
          <p:nvPr>
            <p:ph type="body" sz="quarter" idx="64" hasCustomPrompt="1"/>
          </p:nvPr>
        </p:nvSpPr>
        <p:spPr>
          <a:xfrm rot="12243241" flipH="1" flipV="1">
            <a:off x="8587331" y="4580694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60" name="Line 5"/>
          <p:cNvSpPr>
            <a:spLocks noGrp="1" noChangeAspect="1"/>
          </p:cNvSpPr>
          <p:nvPr>
            <p:ph type="body" sz="quarter" idx="65" hasCustomPrompt="1"/>
          </p:nvPr>
        </p:nvSpPr>
        <p:spPr>
          <a:xfrm rot="10046435" flipH="1" flipV="1">
            <a:off x="8610544" y="3345727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1" name="Line 4"/>
          <p:cNvSpPr>
            <a:spLocks noGrp="1" noChangeAspect="1"/>
          </p:cNvSpPr>
          <p:nvPr>
            <p:ph type="body" sz="quarter" idx="56" hasCustomPrompt="1"/>
          </p:nvPr>
        </p:nvSpPr>
        <p:spPr>
          <a:xfrm rot="17090839">
            <a:off x="7964704" y="2808900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2" name="Line 3"/>
          <p:cNvSpPr>
            <a:spLocks noGrp="1" noChangeAspect="1"/>
          </p:cNvSpPr>
          <p:nvPr>
            <p:ph type="body" sz="quarter" idx="57" hasCustomPrompt="1"/>
          </p:nvPr>
        </p:nvSpPr>
        <p:spPr>
          <a:xfrm rot="18468895">
            <a:off x="6090519" y="2581063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7" name="Line 2"/>
          <p:cNvSpPr>
            <a:spLocks noGrp="1" noChangeAspect="1"/>
          </p:cNvSpPr>
          <p:nvPr>
            <p:ph type="body" sz="quarter" idx="62" hasCustomPrompt="1"/>
          </p:nvPr>
        </p:nvSpPr>
        <p:spPr>
          <a:xfrm rot="13889278">
            <a:off x="4708703" y="2520680"/>
            <a:ext cx="1284521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56" name="Line 1"/>
          <p:cNvSpPr>
            <a:spLocks noGrp="1" noChangeAspect="1"/>
          </p:cNvSpPr>
          <p:nvPr>
            <p:ph type="body" sz="quarter" idx="61" hasCustomPrompt="1"/>
          </p:nvPr>
        </p:nvSpPr>
        <p:spPr>
          <a:xfrm rot="12197832">
            <a:off x="2201247" y="2579449"/>
            <a:ext cx="3267222" cy="79333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1"/>
          </a:solidFill>
          <a:ln w="22225">
            <a:solidFill>
              <a:schemeClr val="tx2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  <a:endParaRPr lang="en-US" noProof="0" dirty="0"/>
          </a:p>
        </p:txBody>
      </p:sp>
      <p:sp>
        <p:nvSpPr>
          <p:cNvPr id="71" name="Text 12"/>
          <p:cNvSpPr>
            <a:spLocks noGrp="1"/>
          </p:cNvSpPr>
          <p:nvPr>
            <p:ph type="body" sz="quarter" idx="48" hasCustomPrompt="1"/>
          </p:nvPr>
        </p:nvSpPr>
        <p:spPr bwMode="gray">
          <a:xfrm>
            <a:off x="396000" y="2758867"/>
            <a:ext cx="25560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2" name="Text 11"/>
          <p:cNvSpPr>
            <a:spLocks noGrp="1"/>
          </p:cNvSpPr>
          <p:nvPr>
            <p:ph type="body" sz="quarter" idx="49" hasCustomPrompt="1"/>
          </p:nvPr>
        </p:nvSpPr>
        <p:spPr bwMode="gray">
          <a:xfrm>
            <a:off x="396000" y="4005735"/>
            <a:ext cx="25560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7" name="Text 10"/>
          <p:cNvSpPr>
            <a:spLocks noGrp="1"/>
          </p:cNvSpPr>
          <p:nvPr>
            <p:ph type="body" sz="quarter" idx="53" hasCustomPrompt="1"/>
          </p:nvPr>
        </p:nvSpPr>
        <p:spPr bwMode="gray">
          <a:xfrm>
            <a:off x="396000" y="5252601"/>
            <a:ext cx="37548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8" name="Text 9"/>
          <p:cNvSpPr>
            <a:spLocks noGrp="1"/>
          </p:cNvSpPr>
          <p:nvPr>
            <p:ph type="body" sz="quarter" idx="54" hasCustomPrompt="1"/>
          </p:nvPr>
        </p:nvSpPr>
        <p:spPr bwMode="gray">
          <a:xfrm>
            <a:off x="4223026" y="5252601"/>
            <a:ext cx="18396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9" name="Text 8"/>
          <p:cNvSpPr>
            <a:spLocks noGrp="1"/>
          </p:cNvSpPr>
          <p:nvPr>
            <p:ph type="body" sz="quarter" idx="55" hasCustomPrompt="1"/>
          </p:nvPr>
        </p:nvSpPr>
        <p:spPr bwMode="gray">
          <a:xfrm>
            <a:off x="6134851" y="5252601"/>
            <a:ext cx="18396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8" name="Text 7"/>
          <p:cNvSpPr>
            <a:spLocks noGrp="1"/>
          </p:cNvSpPr>
          <p:nvPr>
            <p:ph type="body" sz="quarter" idx="52" hasCustomPrompt="1"/>
          </p:nvPr>
        </p:nvSpPr>
        <p:spPr bwMode="gray">
          <a:xfrm>
            <a:off x="8046675" y="5252601"/>
            <a:ext cx="3744602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6" name="Text 6"/>
          <p:cNvSpPr>
            <a:spLocks noGrp="1"/>
          </p:cNvSpPr>
          <p:nvPr>
            <p:ph type="body" sz="quarter" idx="51" hasCustomPrompt="1"/>
          </p:nvPr>
        </p:nvSpPr>
        <p:spPr bwMode="gray">
          <a:xfrm>
            <a:off x="9245474" y="4010671"/>
            <a:ext cx="2545802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4" name="Text 5"/>
          <p:cNvSpPr>
            <a:spLocks noGrp="1"/>
          </p:cNvSpPr>
          <p:nvPr>
            <p:ph type="body" sz="quarter" idx="50" hasCustomPrompt="1"/>
          </p:nvPr>
        </p:nvSpPr>
        <p:spPr bwMode="gray">
          <a:xfrm>
            <a:off x="9245474" y="2763803"/>
            <a:ext cx="2546476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3" name="Text 4"/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8046674" y="1516936"/>
            <a:ext cx="3748451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7" name="Text 3"/>
          <p:cNvSpPr>
            <a:spLocks noGrp="1"/>
          </p:cNvSpPr>
          <p:nvPr>
            <p:ph type="body" sz="quarter" idx="47" hasCustomPrompt="1"/>
          </p:nvPr>
        </p:nvSpPr>
        <p:spPr bwMode="gray">
          <a:xfrm>
            <a:off x="6134851" y="1516936"/>
            <a:ext cx="18396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marR="0" indent="0" algn="l" defTabSz="914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9" name="Text 2"/>
          <p:cNvSpPr>
            <a:spLocks noGrp="1"/>
          </p:cNvSpPr>
          <p:nvPr>
            <p:ph type="body" sz="quarter" idx="46" hasCustomPrompt="1"/>
          </p:nvPr>
        </p:nvSpPr>
        <p:spPr bwMode="gray">
          <a:xfrm>
            <a:off x="4223026" y="1516936"/>
            <a:ext cx="18396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70" name="Text 1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396000" y="1516936"/>
            <a:ext cx="3754800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Corpo S Text Light in 16 pt.</a:t>
            </a:r>
            <a:endParaRPr lang="en-US" dirty="0"/>
          </a:p>
        </p:txBody>
      </p:sp>
      <p:sp>
        <p:nvSpPr>
          <p:cNvPr id="62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45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07891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5" orient="horz" pos="4047">
          <p15:clr>
            <a:srgbClr val="A4A3A4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22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2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24" name="Placeholder classification"/>
          <p:cNvSpPr>
            <a:spLocks noGrp="1"/>
          </p:cNvSpPr>
          <p:nvPr>
            <p:ph type="body" sz="quarter" idx="34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0" name="Text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222800" y="2313542"/>
            <a:ext cx="7569150" cy="32047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8" name="Text 7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396000" y="5122242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28" name="Text 6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396000" y="4654128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29" name="Text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396000" y="4186011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37" name="Text 4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000" y="3717893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39" name="Text 3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396000" y="3249776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36" name="Text 2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6000" y="2782243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35" name="Text 1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96000" y="2313543"/>
            <a:ext cx="3754800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Corpo S Text Light</a:t>
            </a:r>
            <a:endParaRPr lang="en-US" noProof="0" dirty="0"/>
          </a:p>
        </p:txBody>
      </p:sp>
      <p:sp>
        <p:nvSpPr>
          <p:cNvPr id="32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7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39619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ictur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74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75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76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1" name="Spacing" hidden="1"/>
          <p:cNvSpPr/>
          <p:nvPr userDrawn="1"/>
        </p:nvSpPr>
        <p:spPr>
          <a:xfrm>
            <a:off x="395880" y="1511767"/>
            <a:ext cx="11399452" cy="3895508"/>
          </a:xfrm>
          <a:prstGeom prst="rect">
            <a:avLst/>
          </a:prstGeom>
          <a:solidFill>
            <a:schemeClr val="accent1"/>
          </a:solidFill>
          <a:ln w="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>
              <a:lnSpc>
                <a:spcPct val="108000"/>
              </a:lnSpc>
              <a:spcAft>
                <a:spcPts val="1008"/>
              </a:spcAft>
            </a:pPr>
            <a:endParaRPr lang="de-DE" sz="2000" dirty="0"/>
          </a:p>
        </p:txBody>
      </p:sp>
      <p:sp>
        <p:nvSpPr>
          <p:cNvPr id="86" name="Caption"/>
          <p:cNvSpPr>
            <a:spLocks noGrp="1"/>
          </p:cNvSpPr>
          <p:nvPr>
            <p:ph type="body" sz="quarter" idx="12" hasCustomPrompt="1"/>
          </p:nvPr>
        </p:nvSpPr>
        <p:spPr>
          <a:xfrm>
            <a:off x="395288" y="5436002"/>
            <a:ext cx="11397600" cy="990200"/>
          </a:xfrm>
        </p:spPr>
        <p:txBody>
          <a:bodyPr/>
          <a:lstStyle>
            <a:lvl1pPr>
              <a:spcAft>
                <a:spcPts val="0"/>
              </a:spcAft>
              <a:defRPr/>
            </a:lvl1pPr>
            <a:lvl2pPr marL="0" indent="0">
              <a:spcAft>
                <a:spcPts val="0"/>
              </a:spcAft>
              <a:buNone/>
              <a:defRPr/>
            </a:lvl2pPr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  <a:lvl6pPr>
              <a:spcAft>
                <a:spcPts val="0"/>
              </a:spcAft>
              <a:defRPr/>
            </a:lvl6pPr>
            <a:lvl7pPr>
              <a:spcAft>
                <a:spcPts val="0"/>
              </a:spcAft>
              <a:defRPr/>
            </a:lvl7pPr>
            <a:lvl8pPr>
              <a:spcAft>
                <a:spcPts val="0"/>
              </a:spcAft>
              <a:defRPr/>
            </a:lvl8pPr>
            <a:lvl9pPr>
              <a:spcAft>
                <a:spcPts val="0"/>
              </a:spcAft>
              <a:defRPr/>
            </a:lvl9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</p:txBody>
      </p:sp>
      <p:sp>
        <p:nvSpPr>
          <p:cNvPr id="100" name="Image 11"/>
          <p:cNvSpPr>
            <a:spLocks noGrp="1"/>
          </p:cNvSpPr>
          <p:nvPr>
            <p:ph type="pic" sz="quarter" idx="31" hasCustomPrompt="1"/>
          </p:nvPr>
        </p:nvSpPr>
        <p:spPr bwMode="gray">
          <a:xfrm>
            <a:off x="8046676" y="3495677"/>
            <a:ext cx="37476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4" name="Image 10"/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6134151" y="4486747"/>
            <a:ext cx="184101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7" name="Image 9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4222402" y="4486747"/>
            <a:ext cx="18396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2" name="Image 8"/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4222402" y="2503829"/>
            <a:ext cx="3752492" cy="1910916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0" name="Image 7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95288" y="3495677"/>
            <a:ext cx="3753557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2" name="Image 6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9954000" y="1511768"/>
            <a:ext cx="18396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1" name="Image 5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8046677" y="1511768"/>
            <a:ext cx="18396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3" name="Image 4"/>
          <p:cNvSpPr>
            <a:spLocks noGrp="1"/>
          </p:cNvSpPr>
          <p:nvPr>
            <p:ph type="pic" sz="quarter" idx="35" hasCustomPrompt="1"/>
          </p:nvPr>
        </p:nvSpPr>
        <p:spPr bwMode="gray">
          <a:xfrm>
            <a:off x="6133884" y="1511768"/>
            <a:ext cx="184101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4" name="Image 3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4222502" y="1511768"/>
            <a:ext cx="18396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8" name="Image 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308466" y="1511768"/>
            <a:ext cx="1842252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image2</a:t>
            </a:r>
            <a:endParaRPr lang="en-US" noProof="0" dirty="0"/>
          </a:p>
        </p:txBody>
      </p:sp>
      <p:sp>
        <p:nvSpPr>
          <p:cNvPr id="87" name="Image 1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396885" y="1511768"/>
            <a:ext cx="1838802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image1</a:t>
            </a:r>
            <a:endParaRPr lang="en-US" noProof="0" dirty="0"/>
          </a:p>
        </p:txBody>
      </p:sp>
      <p:sp>
        <p:nvSpPr>
          <p:cNvPr id="84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77" name="Optional chapter heading"/>
          <p:cNvSpPr>
            <a:spLocks noGrp="1"/>
          </p:cNvSpPr>
          <p:nvPr>
            <p:ph type="body" sz="quarter" idx="37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23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icture with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2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73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74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75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1" name="Spacing" hidden="1"/>
          <p:cNvSpPr/>
          <p:nvPr userDrawn="1"/>
        </p:nvSpPr>
        <p:spPr>
          <a:xfrm>
            <a:off x="395880" y="1511767"/>
            <a:ext cx="11399452" cy="3895508"/>
          </a:xfrm>
          <a:prstGeom prst="rect">
            <a:avLst/>
          </a:prstGeom>
          <a:solidFill>
            <a:schemeClr val="accent1"/>
          </a:solidFill>
          <a:ln w="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>
              <a:lnSpc>
                <a:spcPct val="108000"/>
              </a:lnSpc>
              <a:spcAft>
                <a:spcPts val="1008"/>
              </a:spcAft>
            </a:pPr>
            <a:endParaRPr lang="de-DE" sz="2000" dirty="0"/>
          </a:p>
        </p:txBody>
      </p:sp>
      <p:sp>
        <p:nvSpPr>
          <p:cNvPr id="84" name="Caption"/>
          <p:cNvSpPr>
            <a:spLocks noGrp="1"/>
          </p:cNvSpPr>
          <p:nvPr>
            <p:ph type="body" sz="quarter" idx="12" hasCustomPrompt="1"/>
          </p:nvPr>
        </p:nvSpPr>
        <p:spPr>
          <a:xfrm>
            <a:off x="395288" y="5436002"/>
            <a:ext cx="11397600" cy="990200"/>
          </a:xfrm>
        </p:spPr>
        <p:txBody>
          <a:bodyPr/>
          <a:lstStyle>
            <a:lvl1pPr>
              <a:spcAft>
                <a:spcPts val="0"/>
              </a:spcAft>
              <a:defRPr/>
            </a:lvl1pPr>
            <a:lvl2pPr>
              <a:spcAft>
                <a:spcPts val="0"/>
              </a:spcAft>
              <a:defRPr/>
            </a:lvl2pPr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  <a:lvl6pPr>
              <a:spcAft>
                <a:spcPts val="0"/>
              </a:spcAft>
              <a:defRPr/>
            </a:lvl6pPr>
            <a:lvl7pPr>
              <a:spcAft>
                <a:spcPts val="0"/>
              </a:spcAft>
              <a:defRPr/>
            </a:lvl7pPr>
            <a:lvl8pPr>
              <a:spcAft>
                <a:spcPts val="0"/>
              </a:spcAft>
              <a:defRPr/>
            </a:lvl8pPr>
            <a:lvl9pPr>
              <a:spcAft>
                <a:spcPts val="0"/>
              </a:spcAft>
              <a:defRPr/>
            </a:lvl9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</p:txBody>
      </p:sp>
      <p:sp>
        <p:nvSpPr>
          <p:cNvPr id="92" name="Image 9"/>
          <p:cNvSpPr>
            <a:spLocks noGrp="1"/>
          </p:cNvSpPr>
          <p:nvPr>
            <p:ph type="pic" sz="quarter" idx="31" hasCustomPrompt="1"/>
          </p:nvPr>
        </p:nvSpPr>
        <p:spPr bwMode="gray">
          <a:xfrm>
            <a:off x="8046676" y="3495677"/>
            <a:ext cx="37476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8" name="Image 8"/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6134151" y="3495677"/>
            <a:ext cx="184101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0" name="Image 7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4222402" y="3495677"/>
            <a:ext cx="18396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7" name="Image 6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95288" y="3495677"/>
            <a:ext cx="3753557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7" name="Image 5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9957600" y="1511768"/>
            <a:ext cx="18396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4" name="Image 4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8046677" y="1511768"/>
            <a:ext cx="18396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0" name="Image 3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4222501" y="1511768"/>
            <a:ext cx="3752659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6" name="Image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308466" y="1511768"/>
            <a:ext cx="1842252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2</a:t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5" name="Image 1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396885" y="1511768"/>
            <a:ext cx="1838802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3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79" name="Optional chapter heading"/>
          <p:cNvSpPr>
            <a:spLocks noGrp="1"/>
          </p:cNvSpPr>
          <p:nvPr>
            <p:ph type="body" sz="quarter" idx="37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98566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51">
          <p15:clr>
            <a:srgbClr val="A4A3A4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Standar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0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31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32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33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9" name="Description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0" y="6030980"/>
            <a:ext cx="113976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Description in Corpo S Text Light 16 pt.</a:t>
            </a:r>
            <a:endParaRPr lang="en-US" noProof="0" dirty="0"/>
          </a:p>
        </p:txBody>
      </p:sp>
      <p:sp>
        <p:nvSpPr>
          <p:cNvPr id="15" name="Content"/>
          <p:cNvSpPr>
            <a:spLocks noGrp="1"/>
          </p:cNvSpPr>
          <p:nvPr>
            <p:ph sz="quarter" idx="14" hasCustomPrompt="1"/>
          </p:nvPr>
        </p:nvSpPr>
        <p:spPr>
          <a:xfrm>
            <a:off x="395287" y="1511301"/>
            <a:ext cx="11397600" cy="440689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34" name="Optional chapter heading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730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ultipicture with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52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53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105" name="Image 5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4619700"/>
            <a:ext cx="6062917" cy="2239123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9" name="Image 4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135175" y="4619700"/>
            <a:ext cx="2995459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8" name="Image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5175" y="1155600"/>
            <a:ext cx="2995717" cy="33921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6" name="Image 2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9203151" y="-824"/>
            <a:ext cx="2995201" cy="6858824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7" name="Image 1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135175" y="0"/>
            <a:ext cx="2995717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11" name="Text"/>
          <p:cNvSpPr>
            <a:spLocks noGrp="1"/>
          </p:cNvSpPr>
          <p:nvPr>
            <p:ph type="body" sz="quarter" idx="20" hasCustomPrompt="1"/>
          </p:nvPr>
        </p:nvSpPr>
        <p:spPr>
          <a:xfrm>
            <a:off x="395289" y="1512000"/>
            <a:ext cx="5508000" cy="29493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1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55080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 smtClean="0"/>
              <a:t>Headline on two lines in Corpo A Title Condensed 36 pt.</a:t>
            </a:r>
          </a:p>
        </p:txBody>
      </p:sp>
      <p:sp>
        <p:nvSpPr>
          <p:cNvPr id="54" name="Optional chapter heading"/>
          <p:cNvSpPr>
            <a:spLocks noGrp="1"/>
          </p:cNvSpPr>
          <p:nvPr>
            <p:ph type="body" sz="quarter" idx="21" hasCustomPrompt="1"/>
          </p:nvPr>
        </p:nvSpPr>
        <p:spPr>
          <a:xfrm>
            <a:off x="395287" y="122628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262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ulti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Image 6"/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6135175" y="5776781"/>
            <a:ext cx="2995717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3" name="Image 5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5175" y="2309400"/>
            <a:ext cx="2995717" cy="3393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1" name="Image 4"/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0" y="2312682"/>
            <a:ext cx="6062400" cy="45477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2" name="Image 3"/>
          <p:cNvSpPr>
            <a:spLocks noGrp="1"/>
          </p:cNvSpPr>
          <p:nvPr>
            <p:ph type="pic" sz="quarter" idx="22" hasCustomPrompt="1"/>
          </p:nvPr>
        </p:nvSpPr>
        <p:spPr bwMode="ltGray">
          <a:xfrm>
            <a:off x="9203151" y="2381"/>
            <a:ext cx="2995201" cy="68580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4" name="Image 2"/>
          <p:cNvSpPr>
            <a:spLocks noGrp="1"/>
          </p:cNvSpPr>
          <p:nvPr>
            <p:ph type="pic" sz="quarter" idx="23" hasCustomPrompt="1"/>
          </p:nvPr>
        </p:nvSpPr>
        <p:spPr bwMode="ltGray">
          <a:xfrm>
            <a:off x="6135175" y="2381"/>
            <a:ext cx="2995717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5" name="Image 1"/>
          <p:cNvSpPr>
            <a:spLocks noGrp="1"/>
          </p:cNvSpPr>
          <p:nvPr>
            <p:ph type="pic" sz="quarter" idx="24" hasCustomPrompt="1"/>
          </p:nvPr>
        </p:nvSpPr>
        <p:spPr bwMode="ltGray">
          <a:xfrm>
            <a:off x="0" y="2381"/>
            <a:ext cx="6062400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8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49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57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37" name="Slide title"/>
          <p:cNvSpPr>
            <a:spLocks noGrp="1"/>
          </p:cNvSpPr>
          <p:nvPr>
            <p:ph type="title" hasCustomPrompt="1"/>
          </p:nvPr>
        </p:nvSpPr>
        <p:spPr bwMode="auto">
          <a:xfrm>
            <a:off x="395289" y="368300"/>
            <a:ext cx="11397600" cy="1016000"/>
          </a:xfrm>
          <a:noFill/>
        </p:spPr>
        <p:txBody>
          <a:bodyPr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1725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ulti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Image 7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9203151" y="4619700"/>
            <a:ext cx="2995199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2" name="Image 6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135951" y="5774400"/>
            <a:ext cx="2994942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5" name="Image 5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9203151" y="1155600"/>
            <a:ext cx="2995199" cy="33921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3" name="Image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5951" y="2309400"/>
            <a:ext cx="2994942" cy="3393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1" name="Image 3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9203151" y="0"/>
            <a:ext cx="2995201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4" name="Image 2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135951" y="0"/>
            <a:ext cx="2994684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0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-1"/>
            <a:ext cx="6062400" cy="68580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8" name="Slide title"/>
          <p:cNvSpPr>
            <a:spLocks noGrp="1"/>
          </p:cNvSpPr>
          <p:nvPr>
            <p:ph type="title" hasCustomPrompt="1"/>
          </p:nvPr>
        </p:nvSpPr>
        <p:spPr bwMode="auto">
          <a:xfrm>
            <a:off x="395289" y="368300"/>
            <a:ext cx="11397600" cy="1016000"/>
          </a:xfrm>
          <a:noFill/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43" name="Placeholder other"/>
          <p:cNvSpPr>
            <a:spLocks noGrp="1"/>
          </p:cNvSpPr>
          <p:nvPr>
            <p:ph type="body" sz="quarter" idx="18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45" name="Placeholder confidentialty"/>
          <p:cNvSpPr>
            <a:spLocks noGrp="1"/>
          </p:cNvSpPr>
          <p:nvPr>
            <p:ph type="body" sz="quarter" idx="19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46" name="Placeholder classification"/>
          <p:cNvSpPr>
            <a:spLocks noGrp="1"/>
          </p:cNvSpPr>
          <p:nvPr>
            <p:ph type="body" sz="quarter" idx="20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161225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1"/>
            <a:ext cx="12193200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" name="Placeholder other"/>
          <p:cNvSpPr>
            <a:spLocks noGrp="1"/>
          </p:cNvSpPr>
          <p:nvPr>
            <p:ph type="body" sz="quarter" idx="17" hasCustomPrompt="1"/>
          </p:nvPr>
        </p:nvSpPr>
        <p:spPr>
          <a:xfrm>
            <a:off x="6966059" y="2381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</a:t>
            </a:r>
            <a:endParaRPr lang="de-DE" noProof="0" dirty="0"/>
          </a:p>
        </p:txBody>
      </p:sp>
      <p:sp>
        <p:nvSpPr>
          <p:cNvPr id="13" name="Placeholder confidentialty"/>
          <p:cNvSpPr>
            <a:spLocks noGrp="1"/>
          </p:cNvSpPr>
          <p:nvPr>
            <p:ph type="body" sz="quarter" idx="18" hasCustomPrompt="1"/>
          </p:nvPr>
        </p:nvSpPr>
        <p:spPr>
          <a:xfrm>
            <a:off x="7977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</a:t>
            </a:r>
            <a:endParaRPr lang="de-DE" noProof="0" dirty="0"/>
          </a:p>
        </p:txBody>
      </p:sp>
      <p:sp>
        <p:nvSpPr>
          <p:cNvPr id="14" name="Placeholder classification"/>
          <p:cNvSpPr>
            <a:spLocks noGrp="1"/>
          </p:cNvSpPr>
          <p:nvPr>
            <p:ph type="body" sz="quarter" idx="19" hasCustomPrompt="1"/>
          </p:nvPr>
        </p:nvSpPr>
        <p:spPr>
          <a:xfrm>
            <a:off x="9921659" y="2381"/>
            <a:ext cx="1872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</a:t>
            </a:r>
            <a:endParaRPr lang="de-DE" noProof="0" dirty="0"/>
          </a:p>
        </p:txBody>
      </p:sp>
      <p:sp>
        <p:nvSpPr>
          <p:cNvPr id="43" name="Slide title"/>
          <p:cNvSpPr>
            <a:spLocks noGrp="1"/>
          </p:cNvSpPr>
          <p:nvPr>
            <p:ph type="title" hasCustomPrompt="1"/>
          </p:nvPr>
        </p:nvSpPr>
        <p:spPr bwMode="auto">
          <a:xfrm>
            <a:off x="395289" y="368300"/>
            <a:ext cx="11397600" cy="1016000"/>
          </a:xfrm>
          <a:noFill/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39777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// Two columns">
  <p:cSld name="1_Content // Two 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2"/>
          <p:cNvSpPr txBox="1">
            <a:spLocks noGrp="1"/>
          </p:cNvSpPr>
          <p:nvPr>
            <p:ph type="sldNum" idx="12"/>
          </p:nvPr>
        </p:nvSpPr>
        <p:spPr>
          <a:xfrm>
            <a:off x="11467951" y="6552000"/>
            <a:ext cx="323999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" name="Google Shape;46;p22"/>
          <p:cNvSpPr txBox="1">
            <a:spLocks noGrp="1"/>
          </p:cNvSpPr>
          <p:nvPr>
            <p:ph type="ftr" idx="11"/>
          </p:nvPr>
        </p:nvSpPr>
        <p:spPr>
          <a:xfrm>
            <a:off x="3146400" y="6552000"/>
            <a:ext cx="78480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body" idx="1"/>
          </p:nvPr>
        </p:nvSpPr>
        <p:spPr>
          <a:xfrm>
            <a:off x="6966059" y="2381"/>
            <a:ext cx="9360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2"/>
          </p:nvPr>
        </p:nvSpPr>
        <p:spPr>
          <a:xfrm>
            <a:off x="7977659" y="2381"/>
            <a:ext cx="18720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body" idx="3"/>
          </p:nvPr>
        </p:nvSpPr>
        <p:spPr>
          <a:xfrm>
            <a:off x="9921659" y="2381"/>
            <a:ext cx="18720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22"/>
          <p:cNvSpPr txBox="1">
            <a:spLocks noGrp="1"/>
          </p:cNvSpPr>
          <p:nvPr>
            <p:ph type="body" idx="4"/>
          </p:nvPr>
        </p:nvSpPr>
        <p:spPr>
          <a:xfrm>
            <a:off x="6211276" y="1511301"/>
            <a:ext cx="5580000" cy="49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1pPr>
            <a:lvl2pPr marL="914400" lvl="1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lnSpc>
                <a:spcPct val="108000"/>
              </a:lnSpc>
              <a:spcBef>
                <a:spcPts val="1008"/>
              </a:spcBef>
              <a:spcAft>
                <a:spcPts val="1008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body" idx="5"/>
          </p:nvPr>
        </p:nvSpPr>
        <p:spPr>
          <a:xfrm>
            <a:off x="395287" y="1511301"/>
            <a:ext cx="5580000" cy="49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1pPr>
            <a:lvl2pPr marL="914400" lvl="1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lnSpc>
                <a:spcPct val="108000"/>
              </a:lnSpc>
              <a:spcBef>
                <a:spcPts val="1008"/>
              </a:spcBef>
              <a:spcAft>
                <a:spcPts val="1008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title"/>
          </p:nvPr>
        </p:nvSpPr>
        <p:spPr>
          <a:xfrm>
            <a:off x="395290" y="368300"/>
            <a:ext cx="11397600" cy="100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6"/>
          </p:nvPr>
        </p:nvSpPr>
        <p:spPr>
          <a:xfrm>
            <a:off x="395287" y="122628"/>
            <a:ext cx="5508000" cy="220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110795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// Standard">
  <p:cSld name="1_Content // Standard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1"/>
          <p:cNvSpPr txBox="1">
            <a:spLocks noGrp="1"/>
          </p:cNvSpPr>
          <p:nvPr>
            <p:ph type="sldNum" idx="12"/>
          </p:nvPr>
        </p:nvSpPr>
        <p:spPr>
          <a:xfrm>
            <a:off x="11467951" y="6552000"/>
            <a:ext cx="323999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" name="Google Shape;37;p21"/>
          <p:cNvSpPr txBox="1">
            <a:spLocks noGrp="1"/>
          </p:cNvSpPr>
          <p:nvPr>
            <p:ph type="ftr" idx="11"/>
          </p:nvPr>
        </p:nvSpPr>
        <p:spPr>
          <a:xfrm>
            <a:off x="3146400" y="6552000"/>
            <a:ext cx="78480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9pPr>
          </a:lstStyle>
          <a:p>
            <a:endParaRPr/>
          </a:p>
        </p:txBody>
      </p:sp>
      <p:sp>
        <p:nvSpPr>
          <p:cNvPr id="38" name="Google Shape;38;p21"/>
          <p:cNvSpPr txBox="1">
            <a:spLocks noGrp="1"/>
          </p:cNvSpPr>
          <p:nvPr>
            <p:ph type="body" idx="1"/>
          </p:nvPr>
        </p:nvSpPr>
        <p:spPr>
          <a:xfrm>
            <a:off x="6966059" y="2381"/>
            <a:ext cx="9360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21"/>
          <p:cNvSpPr txBox="1">
            <a:spLocks noGrp="1"/>
          </p:cNvSpPr>
          <p:nvPr>
            <p:ph type="body" idx="2"/>
          </p:nvPr>
        </p:nvSpPr>
        <p:spPr>
          <a:xfrm>
            <a:off x="7977659" y="2381"/>
            <a:ext cx="18720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1"/>
          <p:cNvSpPr txBox="1">
            <a:spLocks noGrp="1"/>
          </p:cNvSpPr>
          <p:nvPr>
            <p:ph type="body" idx="3"/>
          </p:nvPr>
        </p:nvSpPr>
        <p:spPr>
          <a:xfrm>
            <a:off x="9921659" y="2381"/>
            <a:ext cx="18720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21"/>
          <p:cNvSpPr txBox="1">
            <a:spLocks noGrp="1"/>
          </p:cNvSpPr>
          <p:nvPr>
            <p:ph type="body" idx="4"/>
          </p:nvPr>
        </p:nvSpPr>
        <p:spPr>
          <a:xfrm>
            <a:off x="395287" y="1511301"/>
            <a:ext cx="11397600" cy="49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1pPr>
            <a:lvl2pPr marL="914400" lvl="1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lnSpc>
                <a:spcPct val="108000"/>
              </a:lnSpc>
              <a:spcBef>
                <a:spcPts val="1008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lnSpc>
                <a:spcPct val="108000"/>
              </a:lnSpc>
              <a:spcBef>
                <a:spcPts val="1008"/>
              </a:spcBef>
              <a:spcAft>
                <a:spcPts val="1008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42" name="Google Shape;42;p21"/>
          <p:cNvSpPr txBox="1">
            <a:spLocks noGrp="1"/>
          </p:cNvSpPr>
          <p:nvPr>
            <p:ph type="title"/>
          </p:nvPr>
        </p:nvSpPr>
        <p:spPr>
          <a:xfrm>
            <a:off x="395290" y="368300"/>
            <a:ext cx="11397600" cy="100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body" idx="5"/>
          </p:nvPr>
        </p:nvSpPr>
        <p:spPr>
          <a:xfrm>
            <a:off x="395287" y="122628"/>
            <a:ext cx="5508000" cy="220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52247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9" Type="http://schemas.openxmlformats.org/officeDocument/2006/relationships/slideLayout" Target="../slideLayouts/slideLayout85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34" Type="http://schemas.openxmlformats.org/officeDocument/2006/relationships/slideLayout" Target="../slideLayouts/slideLayout80.xml"/><Relationship Id="rId42" Type="http://schemas.openxmlformats.org/officeDocument/2006/relationships/slideLayout" Target="../slideLayouts/slideLayout88.xml"/><Relationship Id="rId47" Type="http://schemas.openxmlformats.org/officeDocument/2006/relationships/slideLayout" Target="../slideLayouts/slideLayout93.xml"/><Relationship Id="rId50" Type="http://schemas.openxmlformats.org/officeDocument/2006/relationships/theme" Target="../theme/theme2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33" Type="http://schemas.openxmlformats.org/officeDocument/2006/relationships/slideLayout" Target="../slideLayouts/slideLayout79.xml"/><Relationship Id="rId38" Type="http://schemas.openxmlformats.org/officeDocument/2006/relationships/slideLayout" Target="../slideLayouts/slideLayout84.xml"/><Relationship Id="rId46" Type="http://schemas.openxmlformats.org/officeDocument/2006/relationships/slideLayout" Target="../slideLayouts/slideLayout92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75.xml"/><Relationship Id="rId41" Type="http://schemas.openxmlformats.org/officeDocument/2006/relationships/slideLayout" Target="../slideLayouts/slideLayout87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32" Type="http://schemas.openxmlformats.org/officeDocument/2006/relationships/slideLayout" Target="../slideLayouts/slideLayout78.xml"/><Relationship Id="rId37" Type="http://schemas.openxmlformats.org/officeDocument/2006/relationships/slideLayout" Target="../slideLayouts/slideLayout83.xml"/><Relationship Id="rId40" Type="http://schemas.openxmlformats.org/officeDocument/2006/relationships/slideLayout" Target="../slideLayouts/slideLayout86.xml"/><Relationship Id="rId45" Type="http://schemas.openxmlformats.org/officeDocument/2006/relationships/slideLayout" Target="../slideLayouts/slideLayout91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36" Type="http://schemas.openxmlformats.org/officeDocument/2006/relationships/slideLayout" Target="../slideLayouts/slideLayout82.xml"/><Relationship Id="rId49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slideLayout" Target="../slideLayouts/slideLayout77.xml"/><Relationship Id="rId44" Type="http://schemas.openxmlformats.org/officeDocument/2006/relationships/slideLayout" Target="../slideLayouts/slideLayout90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slideLayout" Target="../slideLayouts/slideLayout76.xml"/><Relationship Id="rId35" Type="http://schemas.openxmlformats.org/officeDocument/2006/relationships/slideLayout" Target="../slideLayouts/slideLayout81.xml"/><Relationship Id="rId43" Type="http://schemas.openxmlformats.org/officeDocument/2006/relationships/slideLayout" Target="../slideLayouts/slideLayout89.xml"/><Relationship Id="rId48" Type="http://schemas.openxmlformats.org/officeDocument/2006/relationships/slideLayout" Target="../slideLayouts/slideLayout94.xml"/><Relationship Id="rId8" Type="http://schemas.openxmlformats.org/officeDocument/2006/relationships/slideLayout" Target="../slideLayouts/slideLayout54.xml"/><Relationship Id="rId51" Type="http://schemas.openxmlformats.org/officeDocument/2006/relationships/image" Target="../media/image9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Word mark Mercedes-Benz"/>
          <p:cNvPicPr>
            <a:picLocks noChangeAspect="1"/>
          </p:cNvPicPr>
          <p:nvPr/>
        </p:nvPicPr>
        <p:blipFill>
          <a:blip r:embed="rId4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96000" y="6613200"/>
            <a:ext cx="1188000" cy="148997"/>
          </a:xfrm>
          <a:prstGeom prst="rect">
            <a:avLst/>
          </a:prstGeom>
        </p:spPr>
      </p:pic>
      <p:sp>
        <p:nvSpPr>
          <p:cNvPr id="60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9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18" name="Placeholder other markers"/>
          <p:cNvSpPr txBox="1">
            <a:spLocks/>
          </p:cNvSpPr>
          <p:nvPr userDrawn="1"/>
        </p:nvSpPr>
        <p:spPr>
          <a:xfrm>
            <a:off x="6966059" y="2381"/>
            <a:ext cx="936000" cy="306000"/>
          </a:xfrm>
          <a:prstGeom prst="rect">
            <a:avLst/>
          </a:prstGeom>
        </p:spPr>
        <p:txBody>
          <a:bodyPr/>
          <a:lstStyle>
            <a:lvl1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                      </a:t>
            </a:r>
            <a:endParaRPr lang="de-DE" dirty="0"/>
          </a:p>
        </p:txBody>
      </p:sp>
      <p:sp>
        <p:nvSpPr>
          <p:cNvPr id="20" name="Placeholder classification"/>
          <p:cNvSpPr txBox="1">
            <a:spLocks/>
          </p:cNvSpPr>
          <p:nvPr userDrawn="1"/>
        </p:nvSpPr>
        <p:spPr>
          <a:xfrm>
            <a:off x="9921659" y="2381"/>
            <a:ext cx="1872000" cy="306000"/>
          </a:xfrm>
          <a:prstGeom prst="rect">
            <a:avLst/>
          </a:prstGeom>
        </p:spPr>
        <p:txBody>
          <a:bodyPr/>
          <a:lstStyle>
            <a:lvl1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                             </a:t>
            </a:r>
            <a:endParaRPr lang="de-DE" dirty="0"/>
          </a:p>
        </p:txBody>
      </p:sp>
      <p:sp>
        <p:nvSpPr>
          <p:cNvPr id="19" name="Placeholder confidentiality"/>
          <p:cNvSpPr txBox="1">
            <a:spLocks/>
          </p:cNvSpPr>
          <p:nvPr userDrawn="1"/>
        </p:nvSpPr>
        <p:spPr>
          <a:xfrm>
            <a:off x="7977659" y="2381"/>
            <a:ext cx="1872000" cy="306000"/>
          </a:xfrm>
          <a:prstGeom prst="rect">
            <a:avLst/>
          </a:prstGeom>
        </p:spPr>
        <p:txBody>
          <a:bodyPr/>
          <a:lstStyle>
            <a:lvl1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                    </a:t>
            </a:r>
            <a:endParaRPr lang="de-DE" dirty="0"/>
          </a:p>
        </p:txBody>
      </p:sp>
      <p:sp>
        <p:nvSpPr>
          <p:cNvPr id="57" name="Content"/>
          <p:cNvSpPr>
            <a:spLocks noGrp="1"/>
          </p:cNvSpPr>
          <p:nvPr>
            <p:ph type="body" idx="1"/>
          </p:nvPr>
        </p:nvSpPr>
        <p:spPr bwMode="black">
          <a:xfrm>
            <a:off x="395288" y="1511300"/>
            <a:ext cx="11396662" cy="49148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52" name="Title"/>
          <p:cNvSpPr>
            <a:spLocks noGrp="1"/>
          </p:cNvSpPr>
          <p:nvPr>
            <p:ph type="title"/>
          </p:nvPr>
        </p:nvSpPr>
        <p:spPr bwMode="black">
          <a:xfrm>
            <a:off x="395290" y="368300"/>
            <a:ext cx="11396660" cy="100836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sp>
        <p:nvSpPr>
          <p:cNvPr id="2" name="MSIPCMContentMarking" descr="{&quot;HashCode&quot;:-1766024602,&quot;Placement&quot;:&quot;Header&quot;,&quot;Top&quot;:0.0,&quot;Left&quot;:0.0,&quot;SlideWidth&quot;:960,&quot;SlideHeight&quot;:540}"/>
          <p:cNvSpPr txBox="1"/>
          <p:nvPr userDrawn="1"/>
        </p:nvSpPr>
        <p:spPr>
          <a:xfrm>
            <a:off x="0" y="0"/>
            <a:ext cx="663105" cy="25236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de-DE" sz="1000" smtClean="0">
                <a:solidFill>
                  <a:srgbClr val="007A93"/>
                </a:solidFill>
                <a:latin typeface="CorpoS" pitchFamily="2" charset="0"/>
              </a:rPr>
              <a:t>Internal</a:t>
            </a:r>
            <a:endParaRPr lang="de-DE" sz="1000" dirty="0" err="1" smtClean="0">
              <a:solidFill>
                <a:srgbClr val="007A93"/>
              </a:solidFill>
              <a:latin typeface="Corpo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7568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  <p:sldLayoutId id="2147483821" r:id="rId2"/>
    <p:sldLayoutId id="2147483872" r:id="rId3"/>
    <p:sldLayoutId id="2147483796" r:id="rId4"/>
    <p:sldLayoutId id="2147483789" r:id="rId5"/>
    <p:sldLayoutId id="2147483798" r:id="rId6"/>
    <p:sldLayoutId id="2147483820" r:id="rId7"/>
    <p:sldLayoutId id="2147483664" r:id="rId8"/>
    <p:sldLayoutId id="2147483818" r:id="rId9"/>
    <p:sldLayoutId id="2147483815" r:id="rId10"/>
    <p:sldLayoutId id="2147483800" r:id="rId11"/>
    <p:sldLayoutId id="2147483814" r:id="rId12"/>
    <p:sldLayoutId id="2147483805" r:id="rId13"/>
    <p:sldLayoutId id="2147483806" r:id="rId14"/>
    <p:sldLayoutId id="2147483799" r:id="rId15"/>
    <p:sldLayoutId id="2147483768" r:id="rId16"/>
    <p:sldLayoutId id="2147483791" r:id="rId17"/>
    <p:sldLayoutId id="2147483763" r:id="rId18"/>
    <p:sldLayoutId id="2147483819" r:id="rId19"/>
    <p:sldLayoutId id="2147483801" r:id="rId20"/>
    <p:sldLayoutId id="2147483802" r:id="rId21"/>
    <p:sldLayoutId id="2147483762" r:id="rId22"/>
    <p:sldLayoutId id="2147483785" r:id="rId23"/>
    <p:sldLayoutId id="2147483784" r:id="rId24"/>
    <p:sldLayoutId id="2147483764" r:id="rId25"/>
    <p:sldLayoutId id="2147483803" r:id="rId26"/>
    <p:sldLayoutId id="2147483804" r:id="rId27"/>
    <p:sldLayoutId id="2147483807" r:id="rId28"/>
    <p:sldLayoutId id="2147483809" r:id="rId29"/>
    <p:sldLayoutId id="2147483808" r:id="rId30"/>
    <p:sldLayoutId id="2147483811" r:id="rId31"/>
    <p:sldLayoutId id="2147483812" r:id="rId32"/>
    <p:sldLayoutId id="2147483813" r:id="rId33"/>
    <p:sldLayoutId id="2147483685" r:id="rId34"/>
    <p:sldLayoutId id="2147483686" r:id="rId35"/>
    <p:sldLayoutId id="2147483816" r:id="rId36"/>
    <p:sldLayoutId id="2147483817" r:id="rId37"/>
    <p:sldLayoutId id="2147483691" r:id="rId38"/>
    <p:sldLayoutId id="2147483693" r:id="rId39"/>
    <p:sldLayoutId id="2147483695" r:id="rId40"/>
    <p:sldLayoutId id="2147483715" r:id="rId41"/>
    <p:sldLayoutId id="2147483716" r:id="rId42"/>
    <p:sldLayoutId id="2147483723" r:id="rId43"/>
    <p:sldLayoutId id="2147483676" r:id="rId44"/>
    <p:sldLayoutId id="2147483677" r:id="rId45"/>
    <p:sldLayoutId id="2147483724" r:id="rId46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marL="0" indent="0" algn="l" defTabSz="914271" rtl="0" eaLnBrk="1" latinLnBrk="0" hangingPunct="1">
        <a:spcBef>
          <a:spcPts val="0"/>
        </a:spcBef>
        <a:buFont typeface="+mj-lt"/>
        <a:buNone/>
        <a:defRPr sz="3600" b="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+mj-lt"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1952" indent="-34195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539924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6pPr>
      <a:lvl7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7pPr>
      <a:lvl8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8pPr>
      <a:lvl9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71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6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42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8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14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49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85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48" userDrawn="1">
          <p15:clr>
            <a:srgbClr val="A4A3A4"/>
          </p15:clr>
        </p15:guide>
        <p15:guide id="2" pos="7430" userDrawn="1">
          <p15:clr>
            <a:srgbClr val="A4A3A4"/>
          </p15:clr>
        </p15:guide>
        <p15:guide id="3" orient="horz" pos="4049" userDrawn="1">
          <p15:clr>
            <a:srgbClr val="A4A3A4"/>
          </p15:clr>
        </p15:guide>
        <p15:guide id="4" orient="horz" pos="231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9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smtClean="0"/>
              <a:t>Mercedes-Benz presentation template | February 2022</a:t>
            </a:r>
            <a:endParaRPr lang="en-US" dirty="0"/>
          </a:p>
        </p:txBody>
      </p:sp>
      <p:sp>
        <p:nvSpPr>
          <p:cNvPr id="18" name="Placeholder other markers"/>
          <p:cNvSpPr txBox="1">
            <a:spLocks/>
          </p:cNvSpPr>
          <p:nvPr userDrawn="1"/>
        </p:nvSpPr>
        <p:spPr>
          <a:xfrm>
            <a:off x="6966059" y="2381"/>
            <a:ext cx="936000" cy="306000"/>
          </a:xfrm>
          <a:prstGeom prst="rect">
            <a:avLst/>
          </a:prstGeom>
        </p:spPr>
        <p:txBody>
          <a:bodyPr/>
          <a:lstStyle>
            <a:lvl1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                      </a:t>
            </a:r>
            <a:endParaRPr lang="de-DE" dirty="0"/>
          </a:p>
        </p:txBody>
      </p:sp>
      <p:sp>
        <p:nvSpPr>
          <p:cNvPr id="20" name="Placeholder classification"/>
          <p:cNvSpPr txBox="1">
            <a:spLocks/>
          </p:cNvSpPr>
          <p:nvPr userDrawn="1"/>
        </p:nvSpPr>
        <p:spPr>
          <a:xfrm>
            <a:off x="9921659" y="2381"/>
            <a:ext cx="1872000" cy="306000"/>
          </a:xfrm>
          <a:prstGeom prst="rect">
            <a:avLst/>
          </a:prstGeom>
        </p:spPr>
        <p:txBody>
          <a:bodyPr/>
          <a:lstStyle>
            <a:lvl1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                             </a:t>
            </a:r>
            <a:endParaRPr lang="de-DE" dirty="0"/>
          </a:p>
        </p:txBody>
      </p:sp>
      <p:sp>
        <p:nvSpPr>
          <p:cNvPr id="19" name="Placeholder confidentiality"/>
          <p:cNvSpPr txBox="1">
            <a:spLocks/>
          </p:cNvSpPr>
          <p:nvPr userDrawn="1"/>
        </p:nvSpPr>
        <p:spPr>
          <a:xfrm>
            <a:off x="7977659" y="2381"/>
            <a:ext cx="1872000" cy="306000"/>
          </a:xfrm>
          <a:prstGeom prst="rect">
            <a:avLst/>
          </a:prstGeom>
        </p:spPr>
        <p:txBody>
          <a:bodyPr/>
          <a:lstStyle>
            <a:lvl1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                    </a:t>
            </a:r>
            <a:endParaRPr lang="de-DE" dirty="0"/>
          </a:p>
        </p:txBody>
      </p:sp>
      <p:sp>
        <p:nvSpPr>
          <p:cNvPr id="57" name="Content"/>
          <p:cNvSpPr>
            <a:spLocks noGrp="1"/>
          </p:cNvSpPr>
          <p:nvPr>
            <p:ph type="body" idx="1"/>
          </p:nvPr>
        </p:nvSpPr>
        <p:spPr bwMode="black">
          <a:xfrm>
            <a:off x="395288" y="1511300"/>
            <a:ext cx="11396662" cy="49148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smtClean="0"/>
              <a:t>Corpo S Text Light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  <a:endParaRPr lang="en-US" noProof="0" dirty="0"/>
          </a:p>
        </p:txBody>
      </p:sp>
      <p:sp>
        <p:nvSpPr>
          <p:cNvPr id="52" name="Title"/>
          <p:cNvSpPr>
            <a:spLocks noGrp="1"/>
          </p:cNvSpPr>
          <p:nvPr>
            <p:ph type="title"/>
          </p:nvPr>
        </p:nvSpPr>
        <p:spPr bwMode="black">
          <a:xfrm>
            <a:off x="395290" y="368300"/>
            <a:ext cx="11396660" cy="100836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Headline on two lines in Corpo A Title Condensed 36 pt. </a:t>
            </a:r>
            <a:br>
              <a:rPr lang="en-US" noProof="0" dirty="0" smtClean="0"/>
            </a:br>
            <a:r>
              <a:rPr lang="en-US" noProof="0" dirty="0" smtClean="0"/>
              <a:t>Lorem ipsum dolor sit amet.</a:t>
            </a:r>
            <a:endParaRPr lang="en-US" noProof="0" dirty="0"/>
          </a:p>
        </p:txBody>
      </p:sp>
      <p:pic>
        <p:nvPicPr>
          <p:cNvPr id="11" name="Wortmarke Mercedes-Benz" descr="Y:\KiA\OV\PLATIS\JOB 1508-002_PPT_Mercedes_Benz_2010\allMaterial\1508-005_Material + Briefing\Material\MZ-Assets\MB-word-mark_p_3Coffice.emf"/>
          <p:cNvPicPr>
            <a:picLocks noChangeAspect="1" noChangeArrowheads="1"/>
          </p:cNvPicPr>
          <p:nvPr userDrawn="1"/>
        </p:nvPicPr>
        <p:blipFill>
          <a:blip r:embed="rId5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95795" y="6613944"/>
            <a:ext cx="1188000" cy="148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MSIPCMContentMarking" descr="{&quot;HashCode&quot;:-1766024602,&quot;Placement&quot;:&quot;Header&quot;,&quot;Top&quot;:0.0,&quot;Left&quot;:0.0,&quot;SlideWidth&quot;:960,&quot;SlideHeight&quot;:540}"/>
          <p:cNvSpPr txBox="1"/>
          <p:nvPr userDrawn="1"/>
        </p:nvSpPr>
        <p:spPr>
          <a:xfrm>
            <a:off x="0" y="0"/>
            <a:ext cx="663105" cy="25236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de-DE" sz="1000" smtClean="0">
                <a:solidFill>
                  <a:srgbClr val="007A93"/>
                </a:solidFill>
                <a:latin typeface="CorpoS" pitchFamily="2" charset="0"/>
              </a:rPr>
              <a:t>Internal</a:t>
            </a:r>
            <a:endParaRPr lang="de-DE" sz="1000" dirty="0" err="1" smtClean="0">
              <a:solidFill>
                <a:srgbClr val="007A93"/>
              </a:solidFill>
              <a:latin typeface="Corpo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346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  <p:sldLayoutId id="2147483885" r:id="rId12"/>
    <p:sldLayoutId id="2147483886" r:id="rId13"/>
    <p:sldLayoutId id="2147483887" r:id="rId14"/>
    <p:sldLayoutId id="2147483888" r:id="rId15"/>
    <p:sldLayoutId id="2147483889" r:id="rId16"/>
    <p:sldLayoutId id="2147483890" r:id="rId17"/>
    <p:sldLayoutId id="2147483891" r:id="rId18"/>
    <p:sldLayoutId id="2147483892" r:id="rId19"/>
    <p:sldLayoutId id="2147483893" r:id="rId20"/>
    <p:sldLayoutId id="2147483894" r:id="rId21"/>
    <p:sldLayoutId id="2147483895" r:id="rId22"/>
    <p:sldLayoutId id="2147483896" r:id="rId23"/>
    <p:sldLayoutId id="2147483897" r:id="rId24"/>
    <p:sldLayoutId id="2147483898" r:id="rId25"/>
    <p:sldLayoutId id="2147483899" r:id="rId26"/>
    <p:sldLayoutId id="2147483900" r:id="rId27"/>
    <p:sldLayoutId id="2147483901" r:id="rId28"/>
    <p:sldLayoutId id="2147483902" r:id="rId29"/>
    <p:sldLayoutId id="2147483903" r:id="rId30"/>
    <p:sldLayoutId id="2147483904" r:id="rId31"/>
    <p:sldLayoutId id="2147483905" r:id="rId32"/>
    <p:sldLayoutId id="2147483906" r:id="rId33"/>
    <p:sldLayoutId id="2147483907" r:id="rId34"/>
    <p:sldLayoutId id="2147483908" r:id="rId35"/>
    <p:sldLayoutId id="2147483909" r:id="rId36"/>
    <p:sldLayoutId id="2147483910" r:id="rId37"/>
    <p:sldLayoutId id="2147483911" r:id="rId38"/>
    <p:sldLayoutId id="2147483912" r:id="rId39"/>
    <p:sldLayoutId id="2147483913" r:id="rId40"/>
    <p:sldLayoutId id="2147483914" r:id="rId41"/>
    <p:sldLayoutId id="2147483915" r:id="rId42"/>
    <p:sldLayoutId id="2147483916" r:id="rId43"/>
    <p:sldLayoutId id="2147483917" r:id="rId44"/>
    <p:sldLayoutId id="2147483918" r:id="rId45"/>
    <p:sldLayoutId id="2147483919" r:id="rId46"/>
    <p:sldLayoutId id="2147483920" r:id="rId47"/>
    <p:sldLayoutId id="2147483921" r:id="rId48"/>
    <p:sldLayoutId id="2147483922" r:id="rId49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marL="0" indent="0" algn="l" defTabSz="914271" rtl="0" eaLnBrk="1" latinLnBrk="0" hangingPunct="1">
        <a:spcBef>
          <a:spcPts val="0"/>
        </a:spcBef>
        <a:buFont typeface="+mj-lt"/>
        <a:buNone/>
        <a:defRPr sz="3600" b="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+mj-lt"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1952" indent="-34195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539924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6pPr>
      <a:lvl7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7pPr>
      <a:lvl8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8pPr>
      <a:lvl9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71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6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42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8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14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49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85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48">
          <p15:clr>
            <a:srgbClr val="A4A3A4"/>
          </p15:clr>
        </p15:guide>
        <p15:guide id="2" pos="7430">
          <p15:clr>
            <a:srgbClr val="A4A3A4"/>
          </p15:clr>
        </p15:guide>
        <p15:guide id="3" orient="horz" pos="4049">
          <p15:clr>
            <a:srgbClr val="A4A3A4"/>
          </p15:clr>
        </p15:guide>
        <p15:guide id="4" orient="horz" pos="23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7" Type="http://schemas.openxmlformats.org/officeDocument/2006/relationships/image" Target="../media/image25.gi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4.gif"/><Relationship Id="rId5" Type="http://schemas.openxmlformats.org/officeDocument/2006/relationships/image" Target="../media/image23.gif"/><Relationship Id="rId4" Type="http://schemas.openxmlformats.org/officeDocument/2006/relationships/image" Target="../media/image2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Peizheng Li</a:t>
            </a:r>
          </a:p>
          <a:p>
            <a:r>
              <a:rPr lang="de-DE" dirty="0" smtClean="0"/>
              <a:t>20.06.2022</a:t>
            </a:r>
            <a:endParaRPr lang="de-DE" dirty="0"/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End-to-End Agent Perception and Occupancy-Based Motion Prediction in Bird‘s Eye View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106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sz="2800" dirty="0">
                <a:latin typeface="+mj-lt"/>
              </a:rPr>
              <a:t>Ideas </a:t>
            </a:r>
            <a:r>
              <a:rPr lang="en-US" sz="2800" dirty="0" smtClean="0">
                <a:latin typeface="+mj-lt"/>
              </a:rPr>
              <a:t>and Solutions:</a:t>
            </a:r>
          </a:p>
          <a:p>
            <a:pPr marL="457200" indent="-457200">
              <a:lnSpc>
                <a:spcPts val="3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Temporal convolutional networks (TCN), </a:t>
            </a:r>
            <a:r>
              <a:rPr lang="en-US" dirty="0"/>
              <a:t>causal </a:t>
            </a:r>
            <a:r>
              <a:rPr lang="en-US" dirty="0" smtClean="0"/>
              <a:t>convolution</a:t>
            </a:r>
            <a:r>
              <a:rPr lang="en-US" dirty="0"/>
              <a:t>al</a:t>
            </a:r>
            <a:r>
              <a:rPr lang="en-US" dirty="0" smtClean="0"/>
              <a:t> </a:t>
            </a:r>
            <a:r>
              <a:rPr lang="en-US" dirty="0"/>
              <a:t>networks </a:t>
            </a:r>
            <a:r>
              <a:rPr lang="en-US" dirty="0" smtClean="0"/>
              <a:t>or Transformer</a:t>
            </a:r>
            <a:endParaRPr lang="en-US" dirty="0"/>
          </a:p>
          <a:p>
            <a:pPr marL="457200" indent="-457200">
              <a:lnSpc>
                <a:spcPts val="3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ts val="3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2800" dirty="0">
                <a:latin typeface="+mj-lt"/>
              </a:rPr>
              <a:t>Existing </a:t>
            </a:r>
            <a:r>
              <a:rPr lang="en-US" sz="2800" dirty="0" smtClean="0">
                <a:latin typeface="+mj-lt"/>
              </a:rPr>
              <a:t>Problems:</a:t>
            </a:r>
            <a:endParaRPr lang="en-US" dirty="0"/>
          </a:p>
          <a:p>
            <a:pPr marL="457200" indent="-457200">
              <a:lnSpc>
                <a:spcPts val="3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Insufficient temporal </a:t>
            </a:r>
            <a:r>
              <a:rPr lang="en-US" dirty="0" smtClean="0"/>
              <a:t>reasoning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Future Work and Plan</a:t>
            </a:r>
            <a:br>
              <a:rPr lang="en-US" altLang="zh-CN" dirty="0" smtClean="0"/>
            </a:br>
            <a:endParaRPr lang="de-DE" sz="2400" b="1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67" y="3578684"/>
            <a:ext cx="2369206" cy="25200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2271" y="3578685"/>
            <a:ext cx="6957388" cy="2520000"/>
          </a:xfrm>
          <a:prstGeom prst="rect">
            <a:avLst/>
          </a:prstGeom>
        </p:spPr>
      </p:pic>
      <p:pic>
        <p:nvPicPr>
          <p:cNvPr id="1026" name="Picture 2" descr="Language Modeling with nn.Transformer and TorchText — PyTorch Tutorials  1.11.0+cu102 documenta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4930" y="3578685"/>
            <a:ext cx="1848729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5602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7" name="Text Placeholder 8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8" name="Text Placeholder 8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9" name="Text Placeholder 8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0" name="Content Placeholder 89"/>
          <p:cNvSpPr>
            <a:spLocks noGrp="1"/>
          </p:cNvSpPr>
          <p:nvPr>
            <p:ph sz="quarter" idx="20"/>
          </p:nvPr>
        </p:nvSpPr>
        <p:spPr>
          <a:xfrm>
            <a:off x="4581525" y="1511301"/>
            <a:ext cx="7209751" cy="4914900"/>
          </a:xfrm>
        </p:spPr>
        <p:txBody>
          <a:bodyPr/>
          <a:lstStyle/>
          <a:p>
            <a:pPr>
              <a:lnSpc>
                <a:spcPts val="3300"/>
              </a:lnSpc>
            </a:pPr>
            <a:r>
              <a:rPr lang="en-US" sz="2400" dirty="0"/>
              <a:t>A key component between perception and planning</a:t>
            </a:r>
            <a:endParaRPr lang="de-DE" sz="2400" dirty="0"/>
          </a:p>
          <a:p>
            <a:pPr>
              <a:lnSpc>
                <a:spcPts val="3300"/>
              </a:lnSpc>
            </a:pPr>
            <a:endParaRPr lang="de-DE" sz="2400" dirty="0"/>
          </a:p>
          <a:p>
            <a:pPr>
              <a:lnSpc>
                <a:spcPts val="3300"/>
              </a:lnSpc>
            </a:pPr>
            <a:r>
              <a:rPr lang="en-US" sz="2400" dirty="0" smtClean="0"/>
              <a:t>A new hot spot in motion representation</a:t>
            </a:r>
          </a:p>
          <a:p>
            <a:pPr>
              <a:lnSpc>
                <a:spcPts val="3300"/>
              </a:lnSpc>
            </a:pPr>
            <a:endParaRPr lang="de-DE" sz="2400" dirty="0"/>
          </a:p>
          <a:p>
            <a:pPr>
              <a:lnSpc>
                <a:spcPts val="3300"/>
              </a:lnSpc>
            </a:pPr>
            <a:r>
              <a:rPr lang="en-US" sz="2400" dirty="0"/>
              <a:t>Lack of well-designed camera-based structures</a:t>
            </a:r>
          </a:p>
          <a:p>
            <a:pPr>
              <a:lnSpc>
                <a:spcPts val="3300"/>
              </a:lnSpc>
            </a:pPr>
            <a:endParaRPr lang="en-US" sz="2400" dirty="0"/>
          </a:p>
          <a:p>
            <a:pPr>
              <a:lnSpc>
                <a:spcPts val="3300"/>
              </a:lnSpc>
            </a:pPr>
            <a:r>
              <a:rPr lang="en-US" sz="2400" dirty="0" smtClean="0"/>
              <a:t>A novel </a:t>
            </a:r>
            <a:r>
              <a:rPr lang="en-US" sz="2400" dirty="0"/>
              <a:t>and promising research topic</a:t>
            </a:r>
            <a:endParaRPr lang="de-DE" sz="2400" dirty="0"/>
          </a:p>
        </p:txBody>
      </p:sp>
      <p:sp>
        <p:nvSpPr>
          <p:cNvPr id="86" name="Content Placeholder 85"/>
          <p:cNvSpPr>
            <a:spLocks noGrp="1"/>
          </p:cNvSpPr>
          <p:nvPr>
            <p:ph sz="quarter" idx="14"/>
          </p:nvPr>
        </p:nvSpPr>
        <p:spPr>
          <a:xfrm>
            <a:off x="395287" y="1511301"/>
            <a:ext cx="3833813" cy="4914900"/>
          </a:xfrm>
        </p:spPr>
        <p:txBody>
          <a:bodyPr/>
          <a:lstStyle/>
          <a:p>
            <a:pPr algn="ctr">
              <a:lnSpc>
                <a:spcPts val="3300"/>
              </a:lnSpc>
            </a:pPr>
            <a:r>
              <a:rPr lang="en-US" sz="2800" dirty="0" smtClean="0">
                <a:latin typeface="+mj-lt"/>
              </a:rPr>
              <a:t>Motion Prediction</a:t>
            </a:r>
          </a:p>
          <a:p>
            <a:pPr algn="ctr">
              <a:lnSpc>
                <a:spcPts val="3300"/>
              </a:lnSpc>
            </a:pPr>
            <a:r>
              <a:rPr lang="en-US" sz="2800" dirty="0" smtClean="0">
                <a:latin typeface="+mj-lt"/>
              </a:rPr>
              <a:t>+</a:t>
            </a:r>
          </a:p>
          <a:p>
            <a:pPr algn="ctr">
              <a:lnSpc>
                <a:spcPts val="3300"/>
              </a:lnSpc>
            </a:pPr>
            <a:r>
              <a:rPr lang="en-US" sz="2800" dirty="0" smtClean="0">
                <a:latin typeface="+mj-lt"/>
              </a:rPr>
              <a:t>Occupancy-Based BEV Map</a:t>
            </a:r>
          </a:p>
          <a:p>
            <a:pPr algn="ctr">
              <a:lnSpc>
                <a:spcPts val="3300"/>
              </a:lnSpc>
            </a:pPr>
            <a:r>
              <a:rPr lang="en-US" sz="2800" dirty="0" smtClean="0">
                <a:latin typeface="+mj-lt"/>
              </a:rPr>
              <a:t>+</a:t>
            </a:r>
          </a:p>
          <a:p>
            <a:pPr algn="ctr">
              <a:lnSpc>
                <a:spcPts val="3300"/>
              </a:lnSpc>
            </a:pPr>
            <a:r>
              <a:rPr lang="en-US" sz="2800" dirty="0" smtClean="0">
                <a:latin typeface="+mj-lt"/>
              </a:rPr>
              <a:t>End-to-End </a:t>
            </a:r>
            <a:r>
              <a:rPr lang="en-US" altLang="zh-CN" sz="2800" dirty="0" smtClean="0">
                <a:latin typeface="+mj-lt"/>
              </a:rPr>
              <a:t>Approach</a:t>
            </a:r>
            <a:endParaRPr lang="en-US" sz="2800" dirty="0" smtClean="0">
              <a:latin typeface="+mj-lt"/>
            </a:endParaRPr>
          </a:p>
          <a:p>
            <a:pPr algn="ctr">
              <a:lnSpc>
                <a:spcPts val="3300"/>
              </a:lnSpc>
            </a:pPr>
            <a:r>
              <a:rPr lang="en-US" sz="2800" dirty="0" smtClean="0">
                <a:latin typeface="+mj-lt"/>
              </a:rPr>
              <a:t>||</a:t>
            </a:r>
          </a:p>
          <a:p>
            <a:pPr algn="ctr">
              <a:lnSpc>
                <a:spcPts val="3300"/>
              </a:lnSpc>
            </a:pPr>
            <a:r>
              <a:rPr lang="en-US" sz="2800" dirty="0" smtClean="0">
                <a:latin typeface="+mj-lt"/>
              </a:rPr>
              <a:t>Our Method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zh-CN" dirty="0" smtClean="0"/>
              <a:t>Background</a:t>
            </a:r>
            <a:endParaRPr lang="de-DE" dirty="0"/>
          </a:p>
        </p:txBody>
      </p:sp>
      <p:sp>
        <p:nvSpPr>
          <p:cNvPr id="85" name="Text Placeholder 8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655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20"/>
          </p:nvPr>
        </p:nvSpPr>
        <p:spPr>
          <a:xfrm>
            <a:off x="6211276" y="4238624"/>
            <a:ext cx="5580000" cy="2187577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Limited representation capability of features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Autoregressive prediction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Unstable training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395287" y="4238625"/>
            <a:ext cx="5580000" cy="2187575"/>
          </a:xfrm>
        </p:spPr>
        <p:txBody>
          <a:bodyPr/>
          <a:lstStyle/>
          <a:p>
            <a:r>
              <a:rPr lang="en-US" b="1" dirty="0" smtClean="0">
                <a:solidFill>
                  <a:srgbClr val="00B050"/>
                </a:solidFill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Complete end-to-end structure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Multitasking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Open source code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Literature Research</a:t>
            </a:r>
            <a:r>
              <a:rPr lang="de-DE" altLang="zh-CN" dirty="0" smtClean="0"/>
              <a:t/>
            </a:r>
            <a:br>
              <a:rPr lang="de-DE" altLang="zh-CN" dirty="0" smtClean="0"/>
            </a:br>
            <a:r>
              <a:rPr lang="en-US" sz="2400" b="1" dirty="0" smtClean="0"/>
              <a:t>FIERY: Future Instance Prediction in Bird’s-Eye </a:t>
            </a:r>
            <a:r>
              <a:rPr lang="en-US" sz="2400" b="1" dirty="0" smtClean="0"/>
              <a:t>View from </a:t>
            </a:r>
            <a:r>
              <a:rPr lang="en-US" sz="2400" b="1" dirty="0" smtClean="0"/>
              <a:t>Surround Monocular Cameras</a:t>
            </a:r>
            <a:endParaRPr lang="de-DE" sz="2400" b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56" y="1461633"/>
            <a:ext cx="4854710" cy="252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3725" y="1461633"/>
            <a:ext cx="5020675" cy="252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73725" y="6119554"/>
            <a:ext cx="5819934" cy="30664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https://</a:t>
            </a:r>
            <a:r>
              <a:rPr lang="en-US" sz="1600" dirty="0" smtClean="0">
                <a:solidFill>
                  <a:schemeClr val="tx1">
                    <a:lumMod val="75000"/>
                  </a:schemeClr>
                </a:solidFill>
              </a:rPr>
              <a:t>arxiv.org/abs/2104.10490</a:t>
            </a:r>
          </a:p>
          <a:p>
            <a:pPr algn="r"/>
            <a:endParaRPr lang="en-US" sz="1600" dirty="0" smtClean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400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20"/>
          </p:nvPr>
        </p:nvSpPr>
        <p:spPr>
          <a:xfrm>
            <a:off x="6211276" y="4238624"/>
            <a:ext cx="5580000" cy="2187577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Poor feature interpretability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Autoregressive prediction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395287" y="4238625"/>
            <a:ext cx="5580000" cy="2187575"/>
          </a:xfrm>
        </p:spPr>
        <p:txBody>
          <a:bodyPr/>
          <a:lstStyle/>
          <a:p>
            <a:r>
              <a:rPr lang="en-US" b="1" dirty="0" smtClean="0">
                <a:solidFill>
                  <a:srgbClr val="00B050"/>
                </a:solidFill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Learnable </a:t>
            </a:r>
            <a:r>
              <a:rPr lang="en-US" dirty="0"/>
              <a:t>time-dependent </a:t>
            </a:r>
            <a:r>
              <a:rPr lang="en-US" dirty="0" smtClean="0"/>
              <a:t>distributions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Diversity of predictions </a:t>
            </a:r>
            <a:r>
              <a:rPr lang="en-US" dirty="0"/>
              <a:t>based on stochastic latent variable</a:t>
            </a:r>
            <a:endParaRPr lang="en-US" dirty="0" smtClean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Literature Research</a:t>
            </a:r>
            <a:r>
              <a:rPr lang="de-DE" altLang="zh-CN" dirty="0" smtClean="0"/>
              <a:t/>
            </a:r>
            <a:br>
              <a:rPr lang="de-DE" altLang="zh-CN" dirty="0" smtClean="0"/>
            </a:br>
            <a:r>
              <a:rPr lang="en-US" sz="2400" b="1" dirty="0" err="1"/>
              <a:t>StretchBEV</a:t>
            </a:r>
            <a:r>
              <a:rPr lang="en-US" sz="2400" b="1" dirty="0"/>
              <a:t>: Stretching Future </a:t>
            </a:r>
            <a:r>
              <a:rPr lang="en-US" sz="2400" b="1" dirty="0" smtClean="0"/>
              <a:t>Instance Prediction </a:t>
            </a:r>
            <a:r>
              <a:rPr lang="en-US" sz="2400" b="1" dirty="0"/>
              <a:t>Spatially and Temporally</a:t>
            </a:r>
            <a:endParaRPr lang="de-DE" sz="2400" b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9" y="1461633"/>
            <a:ext cx="5259388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5287" y="1461633"/>
            <a:ext cx="4907369" cy="2520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973725" y="6119554"/>
            <a:ext cx="5819934" cy="30664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https://arxiv.org/abs/2203.13641</a:t>
            </a:r>
            <a:endParaRPr lang="en-US" sz="1600" dirty="0" smtClean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703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20"/>
          </p:nvPr>
        </p:nvSpPr>
        <p:spPr>
          <a:xfrm>
            <a:off x="6211276" y="4238624"/>
            <a:ext cx="5580000" cy="2187577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Redundant 3D Object Detection </a:t>
            </a:r>
            <a:r>
              <a:rPr lang="en-US" dirty="0" smtClean="0"/>
              <a:t>Head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Poor </a:t>
            </a:r>
            <a:r>
              <a:rPr lang="en-US" dirty="0"/>
              <a:t>feature interpretability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Autoregressive prediction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395287" y="4238625"/>
            <a:ext cx="5580000" cy="2187575"/>
          </a:xfrm>
        </p:spPr>
        <p:txBody>
          <a:bodyPr/>
          <a:lstStyle/>
          <a:p>
            <a:r>
              <a:rPr lang="en-US" b="1" dirty="0" smtClean="0">
                <a:solidFill>
                  <a:srgbClr val="00B050"/>
                </a:solidFill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SwinTransformer</a:t>
            </a:r>
            <a:r>
              <a:rPr lang="en-US" dirty="0"/>
              <a:t> </a:t>
            </a:r>
            <a:r>
              <a:rPr lang="en-US" dirty="0" smtClean="0"/>
              <a:t>Backbone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Present </a:t>
            </a:r>
            <a:r>
              <a:rPr lang="en-US" dirty="0"/>
              <a:t>reference </a:t>
            </a:r>
            <a:r>
              <a:rPr lang="en-US" dirty="0" smtClean="0"/>
              <a:t>frame </a:t>
            </a:r>
            <a:r>
              <a:rPr lang="en-US" dirty="0"/>
              <a:t>warping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</a:t>
            </a:r>
            <a:r>
              <a:rPr lang="en-US" dirty="0" smtClean="0"/>
              <a:t>terative 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SOTA</a:t>
            </a:r>
            <a:endParaRPr lang="en-US" dirty="0" smtClean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Literature Research</a:t>
            </a:r>
            <a:r>
              <a:rPr lang="de-DE" altLang="zh-CN" dirty="0" smtClean="0"/>
              <a:t/>
            </a:r>
            <a:br>
              <a:rPr lang="de-DE" altLang="zh-CN" dirty="0" smtClean="0"/>
            </a:br>
            <a:r>
              <a:rPr lang="en-US" altLang="zh-CN" sz="2400" b="1" dirty="0" err="1"/>
              <a:t>BEVerse</a:t>
            </a:r>
            <a:r>
              <a:rPr lang="en-US" altLang="zh-CN" sz="2400" b="1" dirty="0"/>
              <a:t>: Unified Perception and Prediction in Birds-Eye-View </a:t>
            </a:r>
            <a:r>
              <a:rPr lang="en-US" altLang="zh-CN" sz="2400" b="1" dirty="0" smtClean="0"/>
              <a:t>for Vision-Centric </a:t>
            </a:r>
            <a:r>
              <a:rPr lang="en-US" altLang="zh-CN" sz="2400" b="1" dirty="0"/>
              <a:t>Autonomous Driving</a:t>
            </a:r>
            <a:endParaRPr lang="de-DE" sz="2400" b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5" name="TextBox 14"/>
          <p:cNvSpPr txBox="1"/>
          <p:nvPr/>
        </p:nvSpPr>
        <p:spPr>
          <a:xfrm>
            <a:off x="5973725" y="6119554"/>
            <a:ext cx="5819934" cy="30664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https://arxiv.org/abs/2205.09743</a:t>
            </a:r>
            <a:endParaRPr lang="en-US" sz="1600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90" y="1461633"/>
            <a:ext cx="7247605" cy="252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5061" y="1461633"/>
            <a:ext cx="4086215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94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20"/>
          </p:nvPr>
        </p:nvSpPr>
        <p:spPr>
          <a:xfrm>
            <a:off x="6211276" y="4238624"/>
            <a:ext cx="5580000" cy="2187577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Poor model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</a:t>
            </a:r>
            <a:r>
              <a:rPr lang="en-US" dirty="0" smtClean="0"/>
              <a:t>on-end-to-end </a:t>
            </a:r>
            <a:r>
              <a:rPr lang="en-US" dirty="0"/>
              <a:t>approach</a:t>
            </a: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395287" y="4238625"/>
            <a:ext cx="5580000" cy="2187575"/>
          </a:xfrm>
        </p:spPr>
        <p:txBody>
          <a:bodyPr/>
          <a:lstStyle/>
          <a:p>
            <a:r>
              <a:rPr lang="en-US" b="1" dirty="0" smtClean="0">
                <a:solidFill>
                  <a:srgbClr val="00B050"/>
                </a:solidFill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Novel task </a:t>
            </a:r>
            <a:r>
              <a:rPr lang="en-US" dirty="0" smtClean="0"/>
              <a:t>definition (occupancy + </a:t>
            </a:r>
            <a:r>
              <a:rPr lang="en-US" dirty="0"/>
              <a:t>backward flow</a:t>
            </a:r>
            <a:r>
              <a:rPr lang="en-US" dirty="0" smtClean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Multimodal </a:t>
            </a:r>
            <a:r>
              <a:rPr lang="en-US" dirty="0" smtClean="0"/>
              <a:t>Prediction </a:t>
            </a:r>
            <a:r>
              <a:rPr lang="en-US" dirty="0"/>
              <a:t>based on backward </a:t>
            </a:r>
            <a:r>
              <a:rPr lang="en-US" dirty="0" smtClean="0"/>
              <a:t>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Parallel prediction</a:t>
            </a:r>
          </a:p>
          <a:p>
            <a:endParaRPr lang="en-US" dirty="0" smtClean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Literature Research</a:t>
            </a:r>
            <a:r>
              <a:rPr lang="de-DE" altLang="zh-CN" dirty="0" smtClean="0"/>
              <a:t/>
            </a:r>
            <a:br>
              <a:rPr lang="de-DE" altLang="zh-CN" dirty="0" smtClean="0"/>
            </a:br>
            <a:r>
              <a:rPr lang="en-US" altLang="zh-CN" sz="2400" b="1" dirty="0"/>
              <a:t>Occupancy  Flow  Fields  for  Motion  Forecasting  in  Autonomous  Driving</a:t>
            </a:r>
            <a:endParaRPr lang="de-DE" sz="2400" b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1917" y="1461633"/>
            <a:ext cx="2377288" cy="2520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90" y="1461633"/>
            <a:ext cx="7418979" cy="2520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973725" y="6119554"/>
            <a:ext cx="5819934" cy="30664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https://arxiv.org/abs/2203.03875</a:t>
            </a:r>
            <a:endParaRPr lang="en-US" sz="1600" dirty="0" smtClean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3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8328" y="1712713"/>
            <a:ext cx="3803878" cy="3956567"/>
          </a:xfrm>
          <a:prstGeom prst="rect">
            <a:avLst/>
          </a:prstGeom>
          <a:noFill/>
          <a:ln w="38100">
            <a:solidFill>
              <a:srgbClr val="7F7F7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l"/>
            <a:endParaRPr lang="en-US" sz="1600" dirty="0" err="1" smtClean="0">
              <a:solidFill>
                <a:srgbClr val="FFFFFF"/>
              </a:solidFill>
            </a:endParaRPr>
          </a:p>
        </p:txBody>
      </p:sp>
      <p:sp>
        <p:nvSpPr>
          <p:cNvPr id="580" name="U-Turn Arrow 579"/>
          <p:cNvSpPr/>
          <p:nvPr/>
        </p:nvSpPr>
        <p:spPr>
          <a:xfrm rot="10800000" flipH="1">
            <a:off x="8859919" y="4266230"/>
            <a:ext cx="2492177" cy="1532621"/>
          </a:xfrm>
          <a:prstGeom prst="uturnArrow">
            <a:avLst>
              <a:gd name="adj1" fmla="val 9364"/>
              <a:gd name="adj2" fmla="val 11576"/>
              <a:gd name="adj3" fmla="val 46998"/>
              <a:gd name="adj4" fmla="val 31460"/>
              <a:gd name="adj5" fmla="val 100000"/>
            </a:avLst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l"/>
            <a:endParaRPr lang="en-US" sz="1600" dirty="0" err="1" smtClean="0">
              <a:solidFill>
                <a:srgbClr val="FFFFFF"/>
              </a:solidFill>
            </a:endParaRPr>
          </a:p>
        </p:txBody>
      </p:sp>
      <p:sp>
        <p:nvSpPr>
          <p:cNvPr id="566" name="Rectangle 565"/>
          <p:cNvSpPr/>
          <p:nvPr/>
        </p:nvSpPr>
        <p:spPr>
          <a:xfrm>
            <a:off x="8167892" y="1524000"/>
            <a:ext cx="3696306" cy="2509552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l"/>
            <a:endParaRPr lang="en-US" sz="1600" dirty="0" err="1" smtClean="0">
              <a:solidFill>
                <a:srgbClr val="FFFFFF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algn="ctr"/>
            <a:r>
              <a:rPr lang="en-US" dirty="0" smtClean="0"/>
              <a:t>Flow of </a:t>
            </a:r>
            <a:r>
              <a:rPr lang="en-US" dirty="0"/>
              <a:t>Scene 1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Waymo</a:t>
            </a:r>
            <a:r>
              <a:rPr lang="en-US" altLang="zh-CN" dirty="0"/>
              <a:t> </a:t>
            </a:r>
            <a:r>
              <a:rPr lang="en-US" altLang="zh-CN" dirty="0" smtClean="0"/>
              <a:t>Challenge: </a:t>
            </a:r>
            <a:r>
              <a:rPr lang="en-US" altLang="zh-CN" dirty="0"/>
              <a:t>Occupancy and Flow </a:t>
            </a:r>
            <a:r>
              <a:rPr lang="en-US" altLang="zh-CN" dirty="0" smtClean="0"/>
              <a:t>Prediction</a:t>
            </a:r>
            <a:br>
              <a:rPr lang="en-US" altLang="zh-CN" dirty="0" smtClean="0"/>
            </a:br>
            <a:r>
              <a:rPr lang="en-US" altLang="zh-CN" sz="2400" b="1" dirty="0" smtClean="0"/>
              <a:t>Our Model</a:t>
            </a:r>
            <a:endParaRPr lang="de-DE" sz="2400" b="1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15" name="Group 514"/>
          <p:cNvGrpSpPr/>
          <p:nvPr/>
        </p:nvGrpSpPr>
        <p:grpSpPr>
          <a:xfrm>
            <a:off x="450430" y="1812752"/>
            <a:ext cx="7459703" cy="3670969"/>
            <a:chOff x="667247" y="1812752"/>
            <a:chExt cx="7459703" cy="3670969"/>
          </a:xfrm>
        </p:grpSpPr>
        <p:sp>
          <p:nvSpPr>
            <p:cNvPr id="360" name="Rectangle 359"/>
            <p:cNvSpPr/>
            <p:nvPr/>
          </p:nvSpPr>
          <p:spPr>
            <a:xfrm>
              <a:off x="667247" y="1812752"/>
              <a:ext cx="18000" cy="108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61" name="Rectangle 360"/>
            <p:cNvSpPr/>
            <p:nvPr/>
          </p:nvSpPr>
          <p:spPr>
            <a:xfrm>
              <a:off x="1195191" y="1992752"/>
              <a:ext cx="36000" cy="72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62" name="Rectangle 361"/>
            <p:cNvSpPr/>
            <p:nvPr/>
          </p:nvSpPr>
          <p:spPr>
            <a:xfrm>
              <a:off x="1801856" y="1992752"/>
              <a:ext cx="36000" cy="7200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367" name="Straight Arrow Connector 366"/>
            <p:cNvCxnSpPr/>
            <p:nvPr/>
          </p:nvCxnSpPr>
          <p:spPr>
            <a:xfrm>
              <a:off x="1231191" y="2352752"/>
              <a:ext cx="570665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Arrow Connector 370"/>
            <p:cNvCxnSpPr/>
            <p:nvPr/>
          </p:nvCxnSpPr>
          <p:spPr>
            <a:xfrm>
              <a:off x="685247" y="2352752"/>
              <a:ext cx="50994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4" name="Rectangle 373"/>
            <p:cNvSpPr/>
            <p:nvPr/>
          </p:nvSpPr>
          <p:spPr>
            <a:xfrm>
              <a:off x="1195191" y="2919852"/>
              <a:ext cx="36000" cy="72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375" name="Straight Arrow Connector 374"/>
            <p:cNvCxnSpPr>
              <a:stCxn id="361" idx="2"/>
              <a:endCxn id="374" idx="0"/>
            </p:cNvCxnSpPr>
            <p:nvPr/>
          </p:nvCxnSpPr>
          <p:spPr>
            <a:xfrm>
              <a:off x="1213191" y="2712752"/>
              <a:ext cx="0" cy="20710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Arrow Connector 378"/>
            <p:cNvCxnSpPr/>
            <p:nvPr/>
          </p:nvCxnSpPr>
          <p:spPr>
            <a:xfrm>
              <a:off x="1231191" y="3279852"/>
              <a:ext cx="53869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1" name="Rectangle 380"/>
            <p:cNvSpPr/>
            <p:nvPr/>
          </p:nvSpPr>
          <p:spPr>
            <a:xfrm>
              <a:off x="1769882" y="3009852"/>
              <a:ext cx="72000" cy="54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384" name="Straight Arrow Connector 383"/>
            <p:cNvCxnSpPr/>
            <p:nvPr/>
          </p:nvCxnSpPr>
          <p:spPr>
            <a:xfrm>
              <a:off x="1841882" y="3279852"/>
              <a:ext cx="574360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6" name="Rectangle 385"/>
            <p:cNvSpPr/>
            <p:nvPr/>
          </p:nvSpPr>
          <p:spPr>
            <a:xfrm>
              <a:off x="2416242" y="3009852"/>
              <a:ext cx="72000" cy="5400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endParaRPr lang="en-US" sz="1600" dirty="0" err="1">
                <a:solidFill>
                  <a:srgbClr val="FFFFFF"/>
                </a:solidFill>
              </a:endParaRPr>
            </a:p>
          </p:txBody>
        </p:sp>
        <p:sp>
          <p:nvSpPr>
            <p:cNvPr id="388" name="Rectangle 387"/>
            <p:cNvSpPr/>
            <p:nvPr/>
          </p:nvSpPr>
          <p:spPr>
            <a:xfrm>
              <a:off x="1767012" y="3775402"/>
              <a:ext cx="72000" cy="54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389" name="Straight Arrow Connector 388"/>
            <p:cNvCxnSpPr>
              <a:stCxn id="381" idx="2"/>
              <a:endCxn id="388" idx="0"/>
            </p:cNvCxnSpPr>
            <p:nvPr/>
          </p:nvCxnSpPr>
          <p:spPr>
            <a:xfrm flipH="1">
              <a:off x="1803012" y="3549852"/>
              <a:ext cx="2870" cy="22555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Arrow Connector 392"/>
            <p:cNvCxnSpPr/>
            <p:nvPr/>
          </p:nvCxnSpPr>
          <p:spPr>
            <a:xfrm>
              <a:off x="1839012" y="4045402"/>
              <a:ext cx="53215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Rectangle 393"/>
            <p:cNvSpPr/>
            <p:nvPr/>
          </p:nvSpPr>
          <p:spPr>
            <a:xfrm>
              <a:off x="2371166" y="3865402"/>
              <a:ext cx="180000" cy="36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95" name="Rectangle 394"/>
            <p:cNvSpPr/>
            <p:nvPr/>
          </p:nvSpPr>
          <p:spPr>
            <a:xfrm>
              <a:off x="3121831" y="3865402"/>
              <a:ext cx="180000" cy="3600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endParaRPr lang="en-US" sz="1600" dirty="0" err="1">
                <a:solidFill>
                  <a:srgbClr val="FFFFFF"/>
                </a:solidFill>
              </a:endParaRPr>
            </a:p>
          </p:txBody>
        </p:sp>
        <p:cxnSp>
          <p:nvCxnSpPr>
            <p:cNvPr id="397" name="Straight Arrow Connector 396"/>
            <p:cNvCxnSpPr/>
            <p:nvPr/>
          </p:nvCxnSpPr>
          <p:spPr>
            <a:xfrm>
              <a:off x="2551166" y="4045402"/>
              <a:ext cx="570665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Chevron 399"/>
            <p:cNvSpPr/>
            <p:nvPr/>
          </p:nvSpPr>
          <p:spPr>
            <a:xfrm>
              <a:off x="797485" y="2166437"/>
              <a:ext cx="235670" cy="372631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01" name="Chevron 400"/>
            <p:cNvSpPr/>
            <p:nvPr/>
          </p:nvSpPr>
          <p:spPr>
            <a:xfrm>
              <a:off x="1370881" y="3093537"/>
              <a:ext cx="235670" cy="372631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02" name="Chevron 401"/>
            <p:cNvSpPr/>
            <p:nvPr/>
          </p:nvSpPr>
          <p:spPr>
            <a:xfrm>
              <a:off x="1956798" y="3859087"/>
              <a:ext cx="235670" cy="372631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03" name="Rectangle 402"/>
            <p:cNvSpPr/>
            <p:nvPr/>
          </p:nvSpPr>
          <p:spPr>
            <a:xfrm>
              <a:off x="2374675" y="4471438"/>
              <a:ext cx="180000" cy="36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404" name="Straight Arrow Connector 403"/>
            <p:cNvCxnSpPr/>
            <p:nvPr/>
          </p:nvCxnSpPr>
          <p:spPr>
            <a:xfrm>
              <a:off x="2554675" y="4651438"/>
              <a:ext cx="52213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5" name="Rectangle 404"/>
            <p:cNvSpPr/>
            <p:nvPr/>
          </p:nvSpPr>
          <p:spPr>
            <a:xfrm>
              <a:off x="3076807" y="4507438"/>
              <a:ext cx="288000" cy="288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407" name="Straight Arrow Connector 406"/>
            <p:cNvCxnSpPr/>
            <p:nvPr/>
          </p:nvCxnSpPr>
          <p:spPr>
            <a:xfrm>
              <a:off x="3364807" y="4651438"/>
              <a:ext cx="570665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evron 407"/>
            <p:cNvSpPr/>
            <p:nvPr/>
          </p:nvSpPr>
          <p:spPr>
            <a:xfrm>
              <a:off x="2668952" y="4465123"/>
              <a:ext cx="235670" cy="372631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22" name="Rectangle 421"/>
            <p:cNvSpPr/>
            <p:nvPr/>
          </p:nvSpPr>
          <p:spPr>
            <a:xfrm>
              <a:off x="3935472" y="4507438"/>
              <a:ext cx="288000" cy="2880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endParaRPr lang="en-US" sz="1600" dirty="0" err="1">
                <a:solidFill>
                  <a:srgbClr val="FFFFFF"/>
                </a:solidFill>
              </a:endParaRPr>
            </a:p>
          </p:txBody>
        </p:sp>
        <p:cxnSp>
          <p:nvCxnSpPr>
            <p:cNvPr id="425" name="Straight Arrow Connector 424"/>
            <p:cNvCxnSpPr>
              <a:stCxn id="394" idx="2"/>
              <a:endCxn id="403" idx="0"/>
            </p:cNvCxnSpPr>
            <p:nvPr/>
          </p:nvCxnSpPr>
          <p:spPr>
            <a:xfrm>
              <a:off x="2461166" y="4225402"/>
              <a:ext cx="3509" cy="2460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Arrow Connector 429"/>
            <p:cNvCxnSpPr/>
            <p:nvPr/>
          </p:nvCxnSpPr>
          <p:spPr>
            <a:xfrm>
              <a:off x="3364807" y="5297405"/>
              <a:ext cx="51896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1" name="Rectangle 430"/>
            <p:cNvSpPr/>
            <p:nvPr/>
          </p:nvSpPr>
          <p:spPr>
            <a:xfrm>
              <a:off x="3883771" y="5207405"/>
              <a:ext cx="360000" cy="18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33" name="Chevron 432"/>
            <p:cNvSpPr/>
            <p:nvPr/>
          </p:nvSpPr>
          <p:spPr>
            <a:xfrm>
              <a:off x="3475916" y="5111090"/>
              <a:ext cx="235670" cy="372631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435" name="Straight Arrow Connector 434"/>
            <p:cNvCxnSpPr>
              <a:stCxn id="405" idx="2"/>
              <a:endCxn id="436" idx="0"/>
            </p:cNvCxnSpPr>
            <p:nvPr/>
          </p:nvCxnSpPr>
          <p:spPr>
            <a:xfrm>
              <a:off x="3220807" y="4795438"/>
              <a:ext cx="0" cy="35796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6" name="Rectangle 435"/>
            <p:cNvSpPr/>
            <p:nvPr/>
          </p:nvSpPr>
          <p:spPr>
            <a:xfrm>
              <a:off x="3076807" y="5153405"/>
              <a:ext cx="288000" cy="288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449" name="Straight Arrow Connector 448"/>
            <p:cNvCxnSpPr/>
            <p:nvPr/>
          </p:nvCxnSpPr>
          <p:spPr>
            <a:xfrm>
              <a:off x="4243771" y="5297405"/>
              <a:ext cx="306655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2" name="Rectangle 451"/>
            <p:cNvSpPr/>
            <p:nvPr/>
          </p:nvSpPr>
          <p:spPr>
            <a:xfrm flipH="1">
              <a:off x="8108950" y="1812752"/>
              <a:ext cx="18000" cy="108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53" name="Rectangle 452"/>
            <p:cNvSpPr/>
            <p:nvPr/>
          </p:nvSpPr>
          <p:spPr>
            <a:xfrm flipH="1">
              <a:off x="7563006" y="1992752"/>
              <a:ext cx="36000" cy="72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54" name="Rectangle 453"/>
            <p:cNvSpPr/>
            <p:nvPr/>
          </p:nvSpPr>
          <p:spPr>
            <a:xfrm flipH="1">
              <a:off x="7527006" y="1992752"/>
              <a:ext cx="36000" cy="7200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456" name="Straight Arrow Connector 455"/>
            <p:cNvCxnSpPr/>
            <p:nvPr/>
          </p:nvCxnSpPr>
          <p:spPr>
            <a:xfrm>
              <a:off x="7599006" y="2352752"/>
              <a:ext cx="50994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7" name="Rectangle 456"/>
            <p:cNvSpPr/>
            <p:nvPr/>
          </p:nvSpPr>
          <p:spPr>
            <a:xfrm flipH="1">
              <a:off x="7563006" y="2919852"/>
              <a:ext cx="36000" cy="72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458" name="Straight Arrow Connector 457"/>
            <p:cNvCxnSpPr>
              <a:stCxn id="453" idx="2"/>
              <a:endCxn id="457" idx="0"/>
            </p:cNvCxnSpPr>
            <p:nvPr/>
          </p:nvCxnSpPr>
          <p:spPr>
            <a:xfrm>
              <a:off x="7581006" y="2712752"/>
              <a:ext cx="0" cy="20710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Straight Arrow Connector 458"/>
            <p:cNvCxnSpPr/>
            <p:nvPr/>
          </p:nvCxnSpPr>
          <p:spPr>
            <a:xfrm>
              <a:off x="7024315" y="3279852"/>
              <a:ext cx="53869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0" name="Rectangle 459"/>
            <p:cNvSpPr/>
            <p:nvPr/>
          </p:nvSpPr>
          <p:spPr>
            <a:xfrm flipH="1">
              <a:off x="6952315" y="3009852"/>
              <a:ext cx="72000" cy="54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62" name="Rectangle 461"/>
            <p:cNvSpPr/>
            <p:nvPr/>
          </p:nvSpPr>
          <p:spPr>
            <a:xfrm flipH="1">
              <a:off x="6880646" y="3009852"/>
              <a:ext cx="72000" cy="5400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endParaRPr lang="en-US" sz="1600" dirty="0" err="1">
                <a:solidFill>
                  <a:srgbClr val="FFFFFF"/>
                </a:solidFill>
              </a:endParaRPr>
            </a:p>
          </p:txBody>
        </p:sp>
        <p:sp>
          <p:nvSpPr>
            <p:cNvPr id="463" name="Rectangle 462"/>
            <p:cNvSpPr/>
            <p:nvPr/>
          </p:nvSpPr>
          <p:spPr>
            <a:xfrm flipH="1">
              <a:off x="6955185" y="3775402"/>
              <a:ext cx="72000" cy="54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464" name="Straight Arrow Connector 463"/>
            <p:cNvCxnSpPr>
              <a:stCxn id="460" idx="2"/>
              <a:endCxn id="463" idx="0"/>
            </p:cNvCxnSpPr>
            <p:nvPr/>
          </p:nvCxnSpPr>
          <p:spPr>
            <a:xfrm>
              <a:off x="6988315" y="3549852"/>
              <a:ext cx="2870" cy="22555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Straight Arrow Connector 464"/>
            <p:cNvCxnSpPr/>
            <p:nvPr/>
          </p:nvCxnSpPr>
          <p:spPr>
            <a:xfrm>
              <a:off x="6423031" y="4045402"/>
              <a:ext cx="53215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6" name="Rectangle 465"/>
            <p:cNvSpPr/>
            <p:nvPr/>
          </p:nvSpPr>
          <p:spPr>
            <a:xfrm flipH="1">
              <a:off x="6243031" y="3865402"/>
              <a:ext cx="180000" cy="36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67" name="Rectangle 466"/>
            <p:cNvSpPr/>
            <p:nvPr/>
          </p:nvSpPr>
          <p:spPr>
            <a:xfrm flipH="1">
              <a:off x="6063682" y="3865402"/>
              <a:ext cx="180000" cy="3600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endParaRPr lang="en-US" sz="1600" dirty="0" err="1">
                <a:solidFill>
                  <a:srgbClr val="FFFFFF"/>
                </a:solidFill>
              </a:endParaRPr>
            </a:p>
          </p:txBody>
        </p:sp>
        <p:sp>
          <p:nvSpPr>
            <p:cNvPr id="469" name="Chevron 468"/>
            <p:cNvSpPr/>
            <p:nvPr/>
          </p:nvSpPr>
          <p:spPr>
            <a:xfrm>
              <a:off x="7684842" y="2166437"/>
              <a:ext cx="235670" cy="372631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70" name="Chevron 469"/>
            <p:cNvSpPr/>
            <p:nvPr/>
          </p:nvSpPr>
          <p:spPr>
            <a:xfrm>
              <a:off x="7111446" y="3093537"/>
              <a:ext cx="235670" cy="372631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71" name="Chevron 470"/>
            <p:cNvSpPr/>
            <p:nvPr/>
          </p:nvSpPr>
          <p:spPr>
            <a:xfrm>
              <a:off x="6525529" y="3859087"/>
              <a:ext cx="235670" cy="372631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72" name="Rectangle 471"/>
            <p:cNvSpPr/>
            <p:nvPr/>
          </p:nvSpPr>
          <p:spPr>
            <a:xfrm flipH="1">
              <a:off x="6239522" y="4471438"/>
              <a:ext cx="180000" cy="36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473" name="Straight Arrow Connector 472"/>
            <p:cNvCxnSpPr/>
            <p:nvPr/>
          </p:nvCxnSpPr>
          <p:spPr>
            <a:xfrm>
              <a:off x="5717390" y="4651438"/>
              <a:ext cx="52213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4" name="Rectangle 473"/>
            <p:cNvSpPr/>
            <p:nvPr/>
          </p:nvSpPr>
          <p:spPr>
            <a:xfrm flipH="1">
              <a:off x="5429390" y="4507438"/>
              <a:ext cx="288000" cy="288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76" name="Chevron 475"/>
            <p:cNvSpPr/>
            <p:nvPr/>
          </p:nvSpPr>
          <p:spPr>
            <a:xfrm>
              <a:off x="5813375" y="4465123"/>
              <a:ext cx="235670" cy="372631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77" name="Rectangle 476"/>
            <p:cNvSpPr/>
            <p:nvPr/>
          </p:nvSpPr>
          <p:spPr>
            <a:xfrm flipH="1">
              <a:off x="5141390" y="4507438"/>
              <a:ext cx="288000" cy="2880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endParaRPr lang="en-US" sz="1600" dirty="0" err="1">
                <a:solidFill>
                  <a:srgbClr val="FFFFFF"/>
                </a:solidFill>
              </a:endParaRPr>
            </a:p>
          </p:txBody>
        </p:sp>
        <p:cxnSp>
          <p:nvCxnSpPr>
            <p:cNvPr id="478" name="Straight Arrow Connector 477"/>
            <p:cNvCxnSpPr>
              <a:stCxn id="466" idx="2"/>
              <a:endCxn id="472" idx="0"/>
            </p:cNvCxnSpPr>
            <p:nvPr/>
          </p:nvCxnSpPr>
          <p:spPr>
            <a:xfrm flipH="1">
              <a:off x="6329522" y="4225402"/>
              <a:ext cx="3509" cy="2460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" name="Straight Arrow Connector 478"/>
            <p:cNvCxnSpPr/>
            <p:nvPr/>
          </p:nvCxnSpPr>
          <p:spPr>
            <a:xfrm>
              <a:off x="4910426" y="5297405"/>
              <a:ext cx="51896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0" name="Rectangle 479"/>
            <p:cNvSpPr/>
            <p:nvPr/>
          </p:nvSpPr>
          <p:spPr>
            <a:xfrm flipH="1">
              <a:off x="4550426" y="5207405"/>
              <a:ext cx="360000" cy="18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81" name="Chevron 480"/>
            <p:cNvSpPr/>
            <p:nvPr/>
          </p:nvSpPr>
          <p:spPr>
            <a:xfrm>
              <a:off x="5006411" y="5111090"/>
              <a:ext cx="235670" cy="372631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482" name="Straight Arrow Connector 481"/>
            <p:cNvCxnSpPr>
              <a:stCxn id="474" idx="2"/>
              <a:endCxn id="483" idx="0"/>
            </p:cNvCxnSpPr>
            <p:nvPr/>
          </p:nvCxnSpPr>
          <p:spPr>
            <a:xfrm>
              <a:off x="5573390" y="4795438"/>
              <a:ext cx="0" cy="35796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3" name="Rectangle 482"/>
            <p:cNvSpPr/>
            <p:nvPr/>
          </p:nvSpPr>
          <p:spPr>
            <a:xfrm flipH="1">
              <a:off x="5429390" y="5153405"/>
              <a:ext cx="288000" cy="288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pPr algn="l"/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cxnSp>
          <p:nvCxnSpPr>
            <p:cNvPr id="500" name="Straight Arrow Connector 499"/>
            <p:cNvCxnSpPr>
              <a:stCxn id="362" idx="3"/>
              <a:endCxn id="454" idx="3"/>
            </p:cNvCxnSpPr>
            <p:nvPr/>
          </p:nvCxnSpPr>
          <p:spPr>
            <a:xfrm>
              <a:off x="1837856" y="2352752"/>
              <a:ext cx="5689150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" name="Straight Arrow Connector 500"/>
            <p:cNvCxnSpPr>
              <a:stCxn id="386" idx="3"/>
              <a:endCxn id="462" idx="3"/>
            </p:cNvCxnSpPr>
            <p:nvPr/>
          </p:nvCxnSpPr>
          <p:spPr>
            <a:xfrm>
              <a:off x="2488242" y="3279852"/>
              <a:ext cx="4392404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Arrow Connector 501"/>
            <p:cNvCxnSpPr>
              <a:stCxn id="395" idx="3"/>
              <a:endCxn id="467" idx="3"/>
            </p:cNvCxnSpPr>
            <p:nvPr/>
          </p:nvCxnSpPr>
          <p:spPr>
            <a:xfrm>
              <a:off x="3301831" y="4045402"/>
              <a:ext cx="2761851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" name="Straight Arrow Connector 502"/>
            <p:cNvCxnSpPr>
              <a:stCxn id="422" idx="3"/>
              <a:endCxn id="477" idx="3"/>
            </p:cNvCxnSpPr>
            <p:nvPr/>
          </p:nvCxnSpPr>
          <p:spPr>
            <a:xfrm>
              <a:off x="4223472" y="4651438"/>
              <a:ext cx="917918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4" name="Group 563"/>
          <p:cNvGrpSpPr/>
          <p:nvPr/>
        </p:nvGrpSpPr>
        <p:grpSpPr>
          <a:xfrm>
            <a:off x="8167892" y="2173806"/>
            <a:ext cx="3696306" cy="1601316"/>
            <a:chOff x="8231392" y="1780106"/>
            <a:chExt cx="3696306" cy="1601316"/>
          </a:xfrm>
        </p:grpSpPr>
        <p:grpSp>
          <p:nvGrpSpPr>
            <p:cNvPr id="532" name="Group 531"/>
            <p:cNvGrpSpPr/>
            <p:nvPr/>
          </p:nvGrpSpPr>
          <p:grpSpPr>
            <a:xfrm>
              <a:off x="9498011" y="1780106"/>
              <a:ext cx="1280472" cy="1304926"/>
              <a:chOff x="1554347" y="2256676"/>
              <a:chExt cx="1280472" cy="1304926"/>
            </a:xfrm>
          </p:grpSpPr>
          <p:grpSp>
            <p:nvGrpSpPr>
              <p:cNvPr id="533" name="Group 532"/>
              <p:cNvGrpSpPr/>
              <p:nvPr/>
            </p:nvGrpSpPr>
            <p:grpSpPr>
              <a:xfrm>
                <a:off x="1554347" y="2256676"/>
                <a:ext cx="641902" cy="1304926"/>
                <a:chOff x="1554347" y="2256677"/>
                <a:chExt cx="641902" cy="1304926"/>
              </a:xfrm>
            </p:grpSpPr>
            <p:grpSp>
              <p:nvGrpSpPr>
                <p:cNvPr id="545" name="Group 544"/>
                <p:cNvGrpSpPr/>
                <p:nvPr/>
              </p:nvGrpSpPr>
              <p:grpSpPr>
                <a:xfrm>
                  <a:off x="1554347" y="2256678"/>
                  <a:ext cx="442646" cy="1304925"/>
                  <a:chOff x="1554347" y="2256678"/>
                  <a:chExt cx="442646" cy="1304925"/>
                </a:xfrm>
              </p:grpSpPr>
              <p:sp>
                <p:nvSpPr>
                  <p:cNvPr id="552" name="Cube 551"/>
                  <p:cNvSpPr/>
                  <p:nvPr/>
                </p:nvSpPr>
                <p:spPr>
                  <a:xfrm>
                    <a:off x="1554347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00B0F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553" name="Cube 552"/>
                  <p:cNvSpPr/>
                  <p:nvPr/>
                </p:nvSpPr>
                <p:spPr>
                  <a:xfrm>
                    <a:off x="1602354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FFC00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</p:grpSp>
            <p:grpSp>
              <p:nvGrpSpPr>
                <p:cNvPr id="546" name="Group 545"/>
                <p:cNvGrpSpPr/>
                <p:nvPr/>
              </p:nvGrpSpPr>
              <p:grpSpPr>
                <a:xfrm>
                  <a:off x="1653975" y="2256677"/>
                  <a:ext cx="442646" cy="1304925"/>
                  <a:chOff x="1554347" y="2256678"/>
                  <a:chExt cx="442646" cy="1304925"/>
                </a:xfrm>
              </p:grpSpPr>
              <p:sp>
                <p:nvSpPr>
                  <p:cNvPr id="550" name="Cube 549"/>
                  <p:cNvSpPr/>
                  <p:nvPr/>
                </p:nvSpPr>
                <p:spPr>
                  <a:xfrm>
                    <a:off x="1554347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00B0F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551" name="Cube 550"/>
                  <p:cNvSpPr/>
                  <p:nvPr/>
                </p:nvSpPr>
                <p:spPr>
                  <a:xfrm>
                    <a:off x="1602354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FFC00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</p:grpSp>
            <p:grpSp>
              <p:nvGrpSpPr>
                <p:cNvPr id="547" name="Group 546"/>
                <p:cNvGrpSpPr/>
                <p:nvPr/>
              </p:nvGrpSpPr>
              <p:grpSpPr>
                <a:xfrm>
                  <a:off x="1753603" y="2256678"/>
                  <a:ext cx="442646" cy="1304925"/>
                  <a:chOff x="1554347" y="2256678"/>
                  <a:chExt cx="442646" cy="1304925"/>
                </a:xfrm>
              </p:grpSpPr>
              <p:sp>
                <p:nvSpPr>
                  <p:cNvPr id="548" name="Cube 547"/>
                  <p:cNvSpPr/>
                  <p:nvPr/>
                </p:nvSpPr>
                <p:spPr>
                  <a:xfrm>
                    <a:off x="1554347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00B0F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549" name="Cube 548"/>
                  <p:cNvSpPr/>
                  <p:nvPr/>
                </p:nvSpPr>
                <p:spPr>
                  <a:xfrm>
                    <a:off x="1602354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FFC00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</p:grpSp>
          </p:grpSp>
          <p:sp>
            <p:nvSpPr>
              <p:cNvPr id="534" name="Cube 533"/>
              <p:cNvSpPr/>
              <p:nvPr/>
            </p:nvSpPr>
            <p:spPr>
              <a:xfrm>
                <a:off x="1997264" y="2256677"/>
                <a:ext cx="394639" cy="1304925"/>
              </a:xfrm>
              <a:prstGeom prst="cube">
                <a:avLst>
                  <a:gd name="adj" fmla="val 86687"/>
                </a:avLst>
              </a:prstGeom>
              <a:solidFill>
                <a:srgbClr val="FF0000"/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000" rtlCol="0" anchor="ctr">
                <a:noAutofit/>
              </a:bodyPr>
              <a:lstStyle/>
              <a:p>
                <a:pPr algn="l"/>
                <a:endParaRPr lang="en-US" sz="1600" dirty="0" err="1" smtClean="0">
                  <a:solidFill>
                    <a:srgbClr val="FFFFFF"/>
                  </a:solidFill>
                </a:endParaRPr>
              </a:p>
            </p:txBody>
          </p:sp>
          <p:grpSp>
            <p:nvGrpSpPr>
              <p:cNvPr id="535" name="Group 534"/>
              <p:cNvGrpSpPr/>
              <p:nvPr/>
            </p:nvGrpSpPr>
            <p:grpSpPr>
              <a:xfrm>
                <a:off x="2192917" y="2256676"/>
                <a:ext cx="641902" cy="1304926"/>
                <a:chOff x="2192917" y="2256677"/>
                <a:chExt cx="641902" cy="1304926"/>
              </a:xfrm>
            </p:grpSpPr>
            <p:grpSp>
              <p:nvGrpSpPr>
                <p:cNvPr id="536" name="Group 535"/>
                <p:cNvGrpSpPr/>
                <p:nvPr/>
              </p:nvGrpSpPr>
              <p:grpSpPr>
                <a:xfrm>
                  <a:off x="2192917" y="2256678"/>
                  <a:ext cx="442646" cy="1304925"/>
                  <a:chOff x="1554347" y="2256678"/>
                  <a:chExt cx="442646" cy="1304925"/>
                </a:xfrm>
              </p:grpSpPr>
              <p:sp>
                <p:nvSpPr>
                  <p:cNvPr id="543" name="Cube 542"/>
                  <p:cNvSpPr/>
                  <p:nvPr/>
                </p:nvSpPr>
                <p:spPr>
                  <a:xfrm>
                    <a:off x="1554347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00B0F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544" name="Cube 543"/>
                  <p:cNvSpPr/>
                  <p:nvPr/>
                </p:nvSpPr>
                <p:spPr>
                  <a:xfrm>
                    <a:off x="1602354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FFC00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</p:grpSp>
            <p:grpSp>
              <p:nvGrpSpPr>
                <p:cNvPr id="537" name="Group 536"/>
                <p:cNvGrpSpPr/>
                <p:nvPr/>
              </p:nvGrpSpPr>
              <p:grpSpPr>
                <a:xfrm>
                  <a:off x="2292545" y="2256677"/>
                  <a:ext cx="442646" cy="1304925"/>
                  <a:chOff x="1554347" y="2256678"/>
                  <a:chExt cx="442646" cy="1304925"/>
                </a:xfrm>
              </p:grpSpPr>
              <p:sp>
                <p:nvSpPr>
                  <p:cNvPr id="541" name="Cube 540"/>
                  <p:cNvSpPr/>
                  <p:nvPr/>
                </p:nvSpPr>
                <p:spPr>
                  <a:xfrm>
                    <a:off x="1554347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00B0F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542" name="Cube 541"/>
                  <p:cNvSpPr/>
                  <p:nvPr/>
                </p:nvSpPr>
                <p:spPr>
                  <a:xfrm>
                    <a:off x="1602354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FFC00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</p:grpSp>
            <p:grpSp>
              <p:nvGrpSpPr>
                <p:cNvPr id="538" name="Group 537"/>
                <p:cNvGrpSpPr/>
                <p:nvPr/>
              </p:nvGrpSpPr>
              <p:grpSpPr>
                <a:xfrm>
                  <a:off x="2392173" y="2256678"/>
                  <a:ext cx="442646" cy="1304925"/>
                  <a:chOff x="1554347" y="2256678"/>
                  <a:chExt cx="442646" cy="1304925"/>
                </a:xfrm>
              </p:grpSpPr>
              <p:sp>
                <p:nvSpPr>
                  <p:cNvPr id="539" name="Cube 538"/>
                  <p:cNvSpPr/>
                  <p:nvPr/>
                </p:nvSpPr>
                <p:spPr>
                  <a:xfrm>
                    <a:off x="1554347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00B0F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540" name="Cube 539"/>
                  <p:cNvSpPr/>
                  <p:nvPr/>
                </p:nvSpPr>
                <p:spPr>
                  <a:xfrm>
                    <a:off x="1602354" y="2256678"/>
                    <a:ext cx="394639" cy="1304925"/>
                  </a:xfrm>
                  <a:prstGeom prst="cube">
                    <a:avLst>
                      <a:gd name="adj" fmla="val 86687"/>
                    </a:avLst>
                  </a:prstGeom>
                  <a:solidFill>
                    <a:srgbClr val="FFC000"/>
                  </a:solidFill>
                  <a:ln w="3175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rtlCol="0" anchor="ctr">
                    <a:noAutofit/>
                  </a:bodyPr>
                  <a:lstStyle/>
                  <a:p>
                    <a:pPr algn="l"/>
                    <a:endParaRPr lang="en-US" sz="1600" dirty="0" err="1" smtClean="0">
                      <a:solidFill>
                        <a:srgbClr val="FFFFFF"/>
                      </a:solidFill>
                    </a:endParaRPr>
                  </a:p>
                </p:txBody>
              </p:sp>
            </p:grpSp>
          </p:grpSp>
        </p:grpSp>
        <p:grpSp>
          <p:nvGrpSpPr>
            <p:cNvPr id="20" name="Group 19"/>
            <p:cNvGrpSpPr/>
            <p:nvPr/>
          </p:nvGrpSpPr>
          <p:grpSpPr>
            <a:xfrm>
              <a:off x="8231392" y="1892569"/>
              <a:ext cx="1378167" cy="1080000"/>
              <a:chOff x="224188" y="2390571"/>
              <a:chExt cx="1378167" cy="1080000"/>
            </a:xfrm>
          </p:grpSpPr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24188" y="2390571"/>
                <a:ext cx="1081226" cy="108000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  <a:scene3d>
                <a:camera prst="isometricOffAxis2Right">
                  <a:rot lat="20399994" lon="14999999" rev="0"/>
                </a:camera>
                <a:lightRig rig="threePt" dir="t"/>
              </a:scene3d>
            </p:spPr>
          </p:pic>
          <p:pic>
            <p:nvPicPr>
              <p:cNvPr id="36" name="Picture 3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23168" y="2390571"/>
                <a:ext cx="1081226" cy="108000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  <a:scene3d>
                <a:camera prst="isometricOffAxis2Right">
                  <a:rot lat="20399994" lon="14999999" rev="0"/>
                </a:camera>
                <a:lightRig rig="threePt" dir="t"/>
              </a:scene3d>
            </p:spPr>
          </p:pic>
          <p:pic>
            <p:nvPicPr>
              <p:cNvPr id="37" name="Picture 3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22148" y="2390571"/>
                <a:ext cx="1081226" cy="108000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  <a:scene3d>
                <a:camera prst="isometricOffAxis2Right">
                  <a:rot lat="20399994" lon="14999999" rev="0"/>
                </a:camera>
                <a:lightRig rig="threePt" dir="t"/>
              </a:scene3d>
            </p:spPr>
          </p:pic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1129" y="2390571"/>
                <a:ext cx="1081226" cy="108000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  <a:scene3d>
                <a:camera prst="isometricOffAxis2Right">
                  <a:rot lat="20399994" lon="14999999" rev="0"/>
                </a:camera>
                <a:lightRig rig="threePt" dir="t"/>
              </a:scene3d>
            </p:spPr>
          </p:pic>
        </p:grpSp>
        <p:grpSp>
          <p:nvGrpSpPr>
            <p:cNvPr id="513" name="Group 512"/>
            <p:cNvGrpSpPr/>
            <p:nvPr/>
          </p:nvGrpSpPr>
          <p:grpSpPr>
            <a:xfrm>
              <a:off x="10786005" y="2072569"/>
              <a:ext cx="1141693" cy="720000"/>
              <a:chOff x="2469798" y="2369139"/>
              <a:chExt cx="1141693" cy="720000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2469798" y="2369139"/>
                <a:ext cx="720000" cy="720000"/>
                <a:chOff x="5438775" y="2256677"/>
                <a:chExt cx="1080000" cy="1080000"/>
              </a:xfrm>
              <a:scene3d>
                <a:camera prst="orthographicFront">
                  <a:rot lat="20400000" lon="15000000" rev="0"/>
                </a:camera>
                <a:lightRig rig="threePt" dir="t"/>
              </a:scene3d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5438775" y="2256677"/>
                  <a:ext cx="1080000" cy="1080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4" name="Rectangle 23"/>
                <p:cNvSpPr/>
                <p:nvPr/>
              </p:nvSpPr>
              <p:spPr>
                <a:xfrm>
                  <a:off x="5785812" y="2390571"/>
                  <a:ext cx="234950" cy="222454"/>
                </a:xfrm>
                <a:prstGeom prst="rect">
                  <a:avLst/>
                </a:prstGeom>
                <a:solidFill>
                  <a:srgbClr val="FF0000">
                    <a:alpha val="2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6094090" y="2650729"/>
                  <a:ext cx="234950" cy="145948"/>
                </a:xfrm>
                <a:prstGeom prst="rect">
                  <a:avLst/>
                </a:prstGeom>
                <a:solidFill>
                  <a:srgbClr val="FF0000">
                    <a:alpha val="6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5550862" y="2744077"/>
                  <a:ext cx="145088" cy="10520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6003636" y="3041649"/>
                  <a:ext cx="90454" cy="194027"/>
                </a:xfrm>
                <a:prstGeom prst="rect">
                  <a:avLst/>
                </a:prstGeom>
                <a:solidFill>
                  <a:srgbClr val="FF0000">
                    <a:alpha val="8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5874086" y="2856856"/>
                  <a:ext cx="58401" cy="257600"/>
                </a:xfrm>
                <a:prstGeom prst="rect">
                  <a:avLst/>
                </a:prstGeom>
                <a:solidFill>
                  <a:srgbClr val="FF0000">
                    <a:alpha val="2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 flipH="1">
                  <a:off x="6067132" y="2337615"/>
                  <a:ext cx="45719" cy="77392"/>
                </a:xfrm>
                <a:prstGeom prst="rect">
                  <a:avLst/>
                </a:prstGeom>
                <a:solidFill>
                  <a:srgbClr val="FF0000">
                    <a:alpha val="6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83" name="Group 82"/>
              <p:cNvGrpSpPr/>
              <p:nvPr/>
            </p:nvGrpSpPr>
            <p:grpSpPr>
              <a:xfrm>
                <a:off x="2554137" y="2369139"/>
                <a:ext cx="720000" cy="720000"/>
                <a:chOff x="5438775" y="2256677"/>
                <a:chExt cx="1080000" cy="1080000"/>
              </a:xfrm>
              <a:scene3d>
                <a:camera prst="orthographicFront">
                  <a:rot lat="20400000" lon="15000000" rev="0"/>
                </a:camera>
                <a:lightRig rig="threePt" dir="t"/>
              </a:scene3d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5438775" y="2256677"/>
                  <a:ext cx="1080000" cy="1080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5785812" y="2390571"/>
                  <a:ext cx="234950" cy="222454"/>
                </a:xfrm>
                <a:prstGeom prst="rect">
                  <a:avLst/>
                </a:prstGeom>
                <a:solidFill>
                  <a:srgbClr val="FF0000">
                    <a:alpha val="2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6094090" y="2650729"/>
                  <a:ext cx="234950" cy="145948"/>
                </a:xfrm>
                <a:prstGeom prst="rect">
                  <a:avLst/>
                </a:prstGeom>
                <a:solidFill>
                  <a:srgbClr val="FF0000">
                    <a:alpha val="6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87" name="Rectangle 86"/>
                <p:cNvSpPr/>
                <p:nvPr/>
              </p:nvSpPr>
              <p:spPr>
                <a:xfrm>
                  <a:off x="5550862" y="2744077"/>
                  <a:ext cx="145088" cy="10520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88" name="Rectangle 87"/>
                <p:cNvSpPr/>
                <p:nvPr/>
              </p:nvSpPr>
              <p:spPr>
                <a:xfrm>
                  <a:off x="6003636" y="3041649"/>
                  <a:ext cx="90454" cy="194027"/>
                </a:xfrm>
                <a:prstGeom prst="rect">
                  <a:avLst/>
                </a:prstGeom>
                <a:solidFill>
                  <a:srgbClr val="FF0000">
                    <a:alpha val="8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89" name="Rectangle 88"/>
                <p:cNvSpPr/>
                <p:nvPr/>
              </p:nvSpPr>
              <p:spPr>
                <a:xfrm>
                  <a:off x="5874086" y="2856856"/>
                  <a:ext cx="58401" cy="257600"/>
                </a:xfrm>
                <a:prstGeom prst="rect">
                  <a:avLst/>
                </a:prstGeom>
                <a:solidFill>
                  <a:srgbClr val="FF0000">
                    <a:alpha val="2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90" name="Rectangle 89"/>
                <p:cNvSpPr/>
                <p:nvPr/>
              </p:nvSpPr>
              <p:spPr>
                <a:xfrm flipH="1">
                  <a:off x="6067132" y="2337615"/>
                  <a:ext cx="45719" cy="77392"/>
                </a:xfrm>
                <a:prstGeom prst="rect">
                  <a:avLst/>
                </a:prstGeom>
                <a:solidFill>
                  <a:srgbClr val="FF0000">
                    <a:alpha val="6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91" name="Group 90"/>
              <p:cNvGrpSpPr/>
              <p:nvPr/>
            </p:nvGrpSpPr>
            <p:grpSpPr>
              <a:xfrm>
                <a:off x="2638476" y="2369139"/>
                <a:ext cx="720000" cy="720000"/>
                <a:chOff x="5438775" y="2256677"/>
                <a:chExt cx="1080000" cy="1080000"/>
              </a:xfrm>
              <a:scene3d>
                <a:camera prst="orthographicFront">
                  <a:rot lat="20400000" lon="15000000" rev="0"/>
                </a:camera>
                <a:lightRig rig="threePt" dir="t"/>
              </a:scene3d>
            </p:grpSpPr>
            <p:sp>
              <p:nvSpPr>
                <p:cNvPr id="92" name="Rectangle 91"/>
                <p:cNvSpPr/>
                <p:nvPr/>
              </p:nvSpPr>
              <p:spPr>
                <a:xfrm>
                  <a:off x="5438775" y="2256677"/>
                  <a:ext cx="1080000" cy="1080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5785812" y="2390571"/>
                  <a:ext cx="234950" cy="222454"/>
                </a:xfrm>
                <a:prstGeom prst="rect">
                  <a:avLst/>
                </a:prstGeom>
                <a:solidFill>
                  <a:srgbClr val="FF0000">
                    <a:alpha val="2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6094090" y="2650729"/>
                  <a:ext cx="234950" cy="145948"/>
                </a:xfrm>
                <a:prstGeom prst="rect">
                  <a:avLst/>
                </a:prstGeom>
                <a:solidFill>
                  <a:srgbClr val="FF0000">
                    <a:alpha val="6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5550862" y="2744077"/>
                  <a:ext cx="145088" cy="10520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6003636" y="3041649"/>
                  <a:ext cx="90454" cy="194027"/>
                </a:xfrm>
                <a:prstGeom prst="rect">
                  <a:avLst/>
                </a:prstGeom>
                <a:solidFill>
                  <a:srgbClr val="FF0000">
                    <a:alpha val="8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5874086" y="2856856"/>
                  <a:ext cx="58401" cy="257600"/>
                </a:xfrm>
                <a:prstGeom prst="rect">
                  <a:avLst/>
                </a:prstGeom>
                <a:solidFill>
                  <a:srgbClr val="FF0000">
                    <a:alpha val="2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 flipH="1">
                  <a:off x="6067132" y="2337615"/>
                  <a:ext cx="45719" cy="77392"/>
                </a:xfrm>
                <a:prstGeom prst="rect">
                  <a:avLst/>
                </a:prstGeom>
                <a:solidFill>
                  <a:srgbClr val="FF0000">
                    <a:alpha val="6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99" name="Group 98"/>
              <p:cNvGrpSpPr/>
              <p:nvPr/>
            </p:nvGrpSpPr>
            <p:grpSpPr>
              <a:xfrm>
                <a:off x="2722815" y="2369139"/>
                <a:ext cx="720000" cy="720000"/>
                <a:chOff x="5438775" y="2256677"/>
                <a:chExt cx="1080000" cy="1080000"/>
              </a:xfrm>
              <a:scene3d>
                <a:camera prst="orthographicFront">
                  <a:rot lat="20400000" lon="15000000" rev="0"/>
                </a:camera>
                <a:lightRig rig="threePt" dir="t"/>
              </a:scene3d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438775" y="2256677"/>
                  <a:ext cx="1080000" cy="1080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01" name="Rectangle 100"/>
                <p:cNvSpPr/>
                <p:nvPr/>
              </p:nvSpPr>
              <p:spPr>
                <a:xfrm>
                  <a:off x="5785812" y="2390571"/>
                  <a:ext cx="234950" cy="222454"/>
                </a:xfrm>
                <a:prstGeom prst="rect">
                  <a:avLst/>
                </a:prstGeom>
                <a:solidFill>
                  <a:srgbClr val="FF0000">
                    <a:alpha val="2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094090" y="2650729"/>
                  <a:ext cx="234950" cy="145948"/>
                </a:xfrm>
                <a:prstGeom prst="rect">
                  <a:avLst/>
                </a:prstGeom>
                <a:solidFill>
                  <a:srgbClr val="FF0000">
                    <a:alpha val="6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03" name="Rectangle 102"/>
                <p:cNvSpPr/>
                <p:nvPr/>
              </p:nvSpPr>
              <p:spPr>
                <a:xfrm>
                  <a:off x="5550862" y="2744077"/>
                  <a:ext cx="145088" cy="10520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04" name="Rectangle 103"/>
                <p:cNvSpPr/>
                <p:nvPr/>
              </p:nvSpPr>
              <p:spPr>
                <a:xfrm>
                  <a:off x="6003636" y="3041649"/>
                  <a:ext cx="90454" cy="194027"/>
                </a:xfrm>
                <a:prstGeom prst="rect">
                  <a:avLst/>
                </a:prstGeom>
                <a:solidFill>
                  <a:srgbClr val="FF0000">
                    <a:alpha val="8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05" name="Rectangle 104"/>
                <p:cNvSpPr/>
                <p:nvPr/>
              </p:nvSpPr>
              <p:spPr>
                <a:xfrm>
                  <a:off x="5874086" y="2856856"/>
                  <a:ext cx="58401" cy="257600"/>
                </a:xfrm>
                <a:prstGeom prst="rect">
                  <a:avLst/>
                </a:prstGeom>
                <a:solidFill>
                  <a:srgbClr val="FF0000">
                    <a:alpha val="2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06" name="Rectangle 105"/>
                <p:cNvSpPr/>
                <p:nvPr/>
              </p:nvSpPr>
              <p:spPr>
                <a:xfrm flipH="1">
                  <a:off x="6067132" y="2337615"/>
                  <a:ext cx="45719" cy="77392"/>
                </a:xfrm>
                <a:prstGeom prst="rect">
                  <a:avLst/>
                </a:prstGeom>
                <a:solidFill>
                  <a:srgbClr val="FF0000">
                    <a:alpha val="6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107" name="Group 106"/>
              <p:cNvGrpSpPr/>
              <p:nvPr/>
            </p:nvGrpSpPr>
            <p:grpSpPr>
              <a:xfrm>
                <a:off x="2807154" y="2369139"/>
                <a:ext cx="720000" cy="720000"/>
                <a:chOff x="5438775" y="2256677"/>
                <a:chExt cx="1080000" cy="1080000"/>
              </a:xfrm>
              <a:scene3d>
                <a:camera prst="orthographicFront">
                  <a:rot lat="20400000" lon="15000000" rev="0"/>
                </a:camera>
                <a:lightRig rig="threePt" dir="t"/>
              </a:scene3d>
            </p:grpSpPr>
            <p:sp>
              <p:nvSpPr>
                <p:cNvPr id="108" name="Rectangle 107"/>
                <p:cNvSpPr/>
                <p:nvPr/>
              </p:nvSpPr>
              <p:spPr>
                <a:xfrm>
                  <a:off x="5438775" y="2256677"/>
                  <a:ext cx="1080000" cy="1080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5785812" y="2390571"/>
                  <a:ext cx="234950" cy="222454"/>
                </a:xfrm>
                <a:prstGeom prst="rect">
                  <a:avLst/>
                </a:prstGeom>
                <a:solidFill>
                  <a:srgbClr val="FF0000">
                    <a:alpha val="2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6094090" y="2650729"/>
                  <a:ext cx="234950" cy="145948"/>
                </a:xfrm>
                <a:prstGeom prst="rect">
                  <a:avLst/>
                </a:prstGeom>
                <a:solidFill>
                  <a:srgbClr val="FF0000">
                    <a:alpha val="6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5550862" y="2744077"/>
                  <a:ext cx="145088" cy="10520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6003636" y="3041649"/>
                  <a:ext cx="90454" cy="194027"/>
                </a:xfrm>
                <a:prstGeom prst="rect">
                  <a:avLst/>
                </a:prstGeom>
                <a:solidFill>
                  <a:srgbClr val="FF0000">
                    <a:alpha val="8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13" name="Rectangle 112"/>
                <p:cNvSpPr/>
                <p:nvPr/>
              </p:nvSpPr>
              <p:spPr>
                <a:xfrm>
                  <a:off x="5874086" y="2856856"/>
                  <a:ext cx="58401" cy="257600"/>
                </a:xfrm>
                <a:prstGeom prst="rect">
                  <a:avLst/>
                </a:prstGeom>
                <a:solidFill>
                  <a:srgbClr val="FF0000">
                    <a:alpha val="2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 flipH="1">
                  <a:off x="6067132" y="2337615"/>
                  <a:ext cx="45719" cy="77392"/>
                </a:xfrm>
                <a:prstGeom prst="rect">
                  <a:avLst/>
                </a:prstGeom>
                <a:solidFill>
                  <a:srgbClr val="FF0000">
                    <a:alpha val="6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115" name="Group 114"/>
              <p:cNvGrpSpPr/>
              <p:nvPr/>
            </p:nvGrpSpPr>
            <p:grpSpPr>
              <a:xfrm>
                <a:off x="2891491" y="2369139"/>
                <a:ext cx="720000" cy="720000"/>
                <a:chOff x="5438775" y="2256677"/>
                <a:chExt cx="1080000" cy="1080000"/>
              </a:xfrm>
              <a:scene3d>
                <a:camera prst="orthographicFront">
                  <a:rot lat="20400000" lon="15000000" rev="0"/>
                </a:camera>
                <a:lightRig rig="threePt" dir="t"/>
              </a:scene3d>
            </p:grpSpPr>
            <p:sp>
              <p:nvSpPr>
                <p:cNvPr id="116" name="Rectangle 115"/>
                <p:cNvSpPr/>
                <p:nvPr/>
              </p:nvSpPr>
              <p:spPr>
                <a:xfrm>
                  <a:off x="5438775" y="2256677"/>
                  <a:ext cx="1080000" cy="1080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17" name="Rectangle 116"/>
                <p:cNvSpPr/>
                <p:nvPr/>
              </p:nvSpPr>
              <p:spPr>
                <a:xfrm>
                  <a:off x="5785812" y="2390571"/>
                  <a:ext cx="234950" cy="222454"/>
                </a:xfrm>
                <a:prstGeom prst="rect">
                  <a:avLst/>
                </a:prstGeom>
                <a:solidFill>
                  <a:srgbClr val="FF0000">
                    <a:alpha val="2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18" name="Rectangle 117"/>
                <p:cNvSpPr/>
                <p:nvPr/>
              </p:nvSpPr>
              <p:spPr>
                <a:xfrm>
                  <a:off x="6094090" y="2650729"/>
                  <a:ext cx="234950" cy="145948"/>
                </a:xfrm>
                <a:prstGeom prst="rect">
                  <a:avLst/>
                </a:prstGeom>
                <a:solidFill>
                  <a:srgbClr val="FF0000">
                    <a:alpha val="61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19" name="Rectangle 118"/>
                <p:cNvSpPr/>
                <p:nvPr/>
              </p:nvSpPr>
              <p:spPr>
                <a:xfrm>
                  <a:off x="5550862" y="2744077"/>
                  <a:ext cx="145088" cy="10520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20" name="Rectangle 119"/>
                <p:cNvSpPr/>
                <p:nvPr/>
              </p:nvSpPr>
              <p:spPr>
                <a:xfrm>
                  <a:off x="6003636" y="3041649"/>
                  <a:ext cx="90454" cy="194027"/>
                </a:xfrm>
                <a:prstGeom prst="rect">
                  <a:avLst/>
                </a:prstGeom>
                <a:solidFill>
                  <a:srgbClr val="FF0000">
                    <a:alpha val="8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21" name="Rectangle 120"/>
                <p:cNvSpPr/>
                <p:nvPr/>
              </p:nvSpPr>
              <p:spPr>
                <a:xfrm>
                  <a:off x="5874086" y="2856856"/>
                  <a:ext cx="58401" cy="257600"/>
                </a:xfrm>
                <a:prstGeom prst="rect">
                  <a:avLst/>
                </a:prstGeom>
                <a:solidFill>
                  <a:srgbClr val="FF0000">
                    <a:alpha val="2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22" name="Rectangle 121"/>
                <p:cNvSpPr/>
                <p:nvPr/>
              </p:nvSpPr>
              <p:spPr>
                <a:xfrm flipH="1">
                  <a:off x="6067132" y="2337615"/>
                  <a:ext cx="45719" cy="77392"/>
                </a:xfrm>
                <a:prstGeom prst="rect">
                  <a:avLst/>
                </a:prstGeom>
                <a:solidFill>
                  <a:srgbClr val="FF0000">
                    <a:alpha val="6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rtlCol="0" anchor="ctr">
                  <a:noAutofit/>
                </a:bodyPr>
                <a:lstStyle/>
                <a:p>
                  <a:pPr algn="l"/>
                  <a:endParaRPr lang="en-US" sz="1600" dirty="0" err="1" smtClean="0">
                    <a:solidFill>
                      <a:srgbClr val="FFFFFF"/>
                    </a:solidFill>
                  </a:endParaRPr>
                </a:p>
              </p:txBody>
            </p:sp>
          </p:grpSp>
        </p:grpSp>
        <p:cxnSp>
          <p:nvCxnSpPr>
            <p:cNvPr id="517" name="Straight Arrow Connector 516"/>
            <p:cNvCxnSpPr/>
            <p:nvPr/>
          </p:nvCxnSpPr>
          <p:spPr>
            <a:xfrm>
              <a:off x="9284078" y="2432569"/>
              <a:ext cx="1800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Arrow Connector 518"/>
            <p:cNvCxnSpPr/>
            <p:nvPr/>
          </p:nvCxnSpPr>
          <p:spPr>
            <a:xfrm>
              <a:off x="10816975" y="2432569"/>
              <a:ext cx="1800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/>
            <p:cNvCxnSpPr/>
            <p:nvPr/>
          </p:nvCxnSpPr>
          <p:spPr>
            <a:xfrm flipH="1" flipV="1">
              <a:off x="9335417" y="3376019"/>
              <a:ext cx="1543422" cy="5402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5" name="Straight Connector 554"/>
            <p:cNvCxnSpPr/>
            <p:nvPr/>
          </p:nvCxnSpPr>
          <p:spPr>
            <a:xfrm flipV="1">
              <a:off x="9341196" y="2432569"/>
              <a:ext cx="0" cy="948853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6" name="Straight Connector 555"/>
            <p:cNvCxnSpPr/>
            <p:nvPr/>
          </p:nvCxnSpPr>
          <p:spPr>
            <a:xfrm flipV="1">
              <a:off x="10886237" y="2432569"/>
              <a:ext cx="0" cy="948853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3" name="Group 562"/>
          <p:cNvGrpSpPr/>
          <p:nvPr/>
        </p:nvGrpSpPr>
        <p:grpSpPr>
          <a:xfrm>
            <a:off x="942325" y="5820201"/>
            <a:ext cx="6475912" cy="402648"/>
            <a:chOff x="666924" y="5835035"/>
            <a:chExt cx="5752598" cy="402648"/>
          </a:xfrm>
        </p:grpSpPr>
        <p:sp>
          <p:nvSpPr>
            <p:cNvPr id="558" name="Chevron 557"/>
            <p:cNvSpPr/>
            <p:nvPr/>
          </p:nvSpPr>
          <p:spPr>
            <a:xfrm>
              <a:off x="666924" y="5835035"/>
              <a:ext cx="235670" cy="372631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>
              <a:noAutofit/>
            </a:bodyPr>
            <a:lstStyle/>
            <a:p>
              <a:endParaRPr lang="en-US" sz="1600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59" name="TextBox 558"/>
            <p:cNvSpPr txBox="1"/>
            <p:nvPr/>
          </p:nvSpPr>
          <p:spPr>
            <a:xfrm>
              <a:off x="1067939" y="5899288"/>
              <a:ext cx="2660345" cy="3383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1600" dirty="0" smtClean="0"/>
                <a:t>Spatial-Temporal-Conv2d Module</a:t>
              </a:r>
              <a:endParaRPr lang="en-US" sz="1600" dirty="0" smtClean="0"/>
            </a:p>
          </p:txBody>
        </p:sp>
        <p:cxnSp>
          <p:nvCxnSpPr>
            <p:cNvPr id="560" name="Straight Arrow Connector 559"/>
            <p:cNvCxnSpPr/>
            <p:nvPr/>
          </p:nvCxnSpPr>
          <p:spPr>
            <a:xfrm>
              <a:off x="3935472" y="6021350"/>
              <a:ext cx="815637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2" name="TextBox 561"/>
            <p:cNvSpPr txBox="1"/>
            <p:nvPr/>
          </p:nvSpPr>
          <p:spPr>
            <a:xfrm>
              <a:off x="4883358" y="5899288"/>
              <a:ext cx="1536164" cy="3383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1600" dirty="0"/>
                <a:t>Skip </a:t>
              </a:r>
              <a:r>
                <a:rPr lang="en-US" altLang="zh-CN" sz="1600" dirty="0" smtClean="0"/>
                <a:t>Connection</a:t>
              </a:r>
              <a:endParaRPr lang="en-US" altLang="zh-CN" sz="1600" dirty="0"/>
            </a:p>
          </p:txBody>
        </p:sp>
      </p:grpSp>
      <p:sp>
        <p:nvSpPr>
          <p:cNvPr id="565" name="TextBox 564"/>
          <p:cNvSpPr txBox="1"/>
          <p:nvPr/>
        </p:nvSpPr>
        <p:spPr>
          <a:xfrm>
            <a:off x="8185890" y="1712713"/>
            <a:ext cx="3678307" cy="3383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altLang="zh-CN" sz="1600" b="1" dirty="0" smtClean="0"/>
              <a:t>Spatial-Temporal-Conv2d Module</a:t>
            </a:r>
            <a:endParaRPr lang="en-US" sz="1600" b="1" dirty="0" smtClean="0"/>
          </a:p>
        </p:txBody>
      </p:sp>
      <p:sp>
        <p:nvSpPr>
          <p:cNvPr id="577" name="TextBox 576"/>
          <p:cNvSpPr txBox="1"/>
          <p:nvPr/>
        </p:nvSpPr>
        <p:spPr>
          <a:xfrm>
            <a:off x="10298759" y="4136898"/>
            <a:ext cx="1675880" cy="3383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1400" dirty="0" smtClean="0"/>
              <a:t>B × T’</a:t>
            </a:r>
            <a:r>
              <a:rPr lang="en-US" sz="1400" dirty="0"/>
              <a:t> × C’</a:t>
            </a:r>
            <a:r>
              <a:rPr lang="en-US" sz="1400" dirty="0" smtClean="0"/>
              <a:t> × H × W</a:t>
            </a:r>
          </a:p>
        </p:txBody>
      </p:sp>
      <p:grpSp>
        <p:nvGrpSpPr>
          <p:cNvPr id="581" name="Group 580"/>
          <p:cNvGrpSpPr/>
          <p:nvPr/>
        </p:nvGrpSpPr>
        <p:grpSpPr>
          <a:xfrm>
            <a:off x="8140956" y="4495141"/>
            <a:ext cx="1675880" cy="1680160"/>
            <a:chOff x="7690141" y="4284829"/>
            <a:chExt cx="1675880" cy="1680160"/>
          </a:xfrm>
        </p:grpSpPr>
        <p:sp>
          <p:nvSpPr>
            <p:cNvPr id="557" name="TextBox 556"/>
            <p:cNvSpPr txBox="1"/>
            <p:nvPr/>
          </p:nvSpPr>
          <p:spPr>
            <a:xfrm>
              <a:off x="7690141" y="4284829"/>
              <a:ext cx="1675880" cy="3383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400" dirty="0" smtClean="0"/>
                <a:t>B × T × C × H × W</a:t>
              </a:r>
            </a:p>
          </p:txBody>
        </p:sp>
        <p:sp>
          <p:nvSpPr>
            <p:cNvPr id="567" name="TextBox 566"/>
            <p:cNvSpPr txBox="1"/>
            <p:nvPr/>
          </p:nvSpPr>
          <p:spPr>
            <a:xfrm>
              <a:off x="7690141" y="4580755"/>
              <a:ext cx="1675880" cy="3383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400" dirty="0" smtClean="0"/>
                <a:t>(B×T) × C × H × W</a:t>
              </a:r>
            </a:p>
          </p:txBody>
        </p:sp>
        <p:sp>
          <p:nvSpPr>
            <p:cNvPr id="568" name="TextBox 567"/>
            <p:cNvSpPr txBox="1"/>
            <p:nvPr/>
          </p:nvSpPr>
          <p:spPr>
            <a:xfrm>
              <a:off x="7690141" y="5330667"/>
              <a:ext cx="1675880" cy="3383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400" dirty="0" smtClean="0"/>
                <a:t>(B×T) × C’ × H × W</a:t>
              </a:r>
            </a:p>
          </p:txBody>
        </p:sp>
        <p:sp>
          <p:nvSpPr>
            <p:cNvPr id="571" name="TextBox 570"/>
            <p:cNvSpPr txBox="1"/>
            <p:nvPr/>
          </p:nvSpPr>
          <p:spPr>
            <a:xfrm>
              <a:off x="7690141" y="5626594"/>
              <a:ext cx="1675880" cy="3383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400" dirty="0" smtClean="0"/>
                <a:t>B × T × C’ × H × W</a:t>
              </a:r>
            </a:p>
          </p:txBody>
        </p:sp>
        <p:sp>
          <p:nvSpPr>
            <p:cNvPr id="578" name="Rectangle 577"/>
            <p:cNvSpPr/>
            <p:nvPr/>
          </p:nvSpPr>
          <p:spPr>
            <a:xfrm>
              <a:off x="7926795" y="4922401"/>
              <a:ext cx="1202573" cy="276999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>
              <a:spAutoFit/>
            </a:bodyPr>
            <a:lstStyle/>
            <a:p>
              <a:r>
                <a:rPr lang="en-US" altLang="zh-CN" sz="1200" dirty="0" smtClean="0">
                  <a:solidFill>
                    <a:sysClr val="windowText" lastClr="000000"/>
                  </a:solidFill>
                </a:rPr>
                <a:t>Spatial-Conv2d</a:t>
              </a:r>
              <a:endParaRPr lang="en-US" sz="12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582" name="Group 581"/>
          <p:cNvGrpSpPr/>
          <p:nvPr/>
        </p:nvGrpSpPr>
        <p:grpSpPr>
          <a:xfrm>
            <a:off x="10298759" y="4495141"/>
            <a:ext cx="1675880" cy="1680160"/>
            <a:chOff x="10097591" y="4495141"/>
            <a:chExt cx="1675880" cy="1680160"/>
          </a:xfrm>
        </p:grpSpPr>
        <p:sp>
          <p:nvSpPr>
            <p:cNvPr id="572" name="TextBox 571"/>
            <p:cNvSpPr txBox="1"/>
            <p:nvPr/>
          </p:nvSpPr>
          <p:spPr>
            <a:xfrm>
              <a:off x="10097591" y="5836906"/>
              <a:ext cx="1675880" cy="3383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400" dirty="0" smtClean="0"/>
                <a:t>B × C’</a:t>
              </a:r>
              <a:r>
                <a:rPr lang="en-US" sz="1400" dirty="0"/>
                <a:t> × T</a:t>
              </a:r>
              <a:r>
                <a:rPr lang="en-US" sz="1400" dirty="0" smtClean="0"/>
                <a:t> × H × W</a:t>
              </a:r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10097591" y="5540979"/>
              <a:ext cx="1675880" cy="3383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zh-CN" altLang="en-US" sz="1400" dirty="0" smtClean="0"/>
                <a:t>（</a:t>
              </a:r>
              <a:r>
                <a:rPr lang="en-US" sz="1400" dirty="0" smtClean="0"/>
                <a:t>B×C’</a:t>
              </a:r>
              <a:r>
                <a:rPr lang="en-US" sz="1400" dirty="0"/>
                <a:t>)</a:t>
              </a:r>
              <a:r>
                <a:rPr lang="en-US" sz="1400" dirty="0" smtClean="0"/>
                <a:t> </a:t>
              </a:r>
              <a:r>
                <a:rPr lang="en-US" sz="1400" dirty="0"/>
                <a:t>× T</a:t>
              </a:r>
              <a:r>
                <a:rPr lang="en-US" sz="1400" dirty="0" smtClean="0"/>
                <a:t> × H × W</a:t>
              </a:r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10097591" y="4791067"/>
              <a:ext cx="1675880" cy="3383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zh-CN" altLang="en-US" sz="1400" dirty="0" smtClean="0"/>
                <a:t>（</a:t>
              </a:r>
              <a:r>
                <a:rPr lang="en-US" sz="1400" dirty="0" smtClean="0"/>
                <a:t>B×C’</a:t>
              </a:r>
              <a:r>
                <a:rPr lang="en-US" sz="1400" dirty="0"/>
                <a:t>)</a:t>
              </a:r>
              <a:r>
                <a:rPr lang="en-US" sz="1400" dirty="0" smtClean="0"/>
                <a:t> </a:t>
              </a:r>
              <a:r>
                <a:rPr lang="en-US" sz="1400" dirty="0"/>
                <a:t>× </a:t>
              </a:r>
              <a:r>
                <a:rPr lang="en-US" sz="1400" dirty="0" smtClean="0"/>
                <a:t>T’ × H × W</a:t>
              </a:r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10097591" y="4495141"/>
              <a:ext cx="1675880" cy="3383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400" dirty="0" smtClean="0"/>
                <a:t>B × C’ </a:t>
              </a:r>
              <a:r>
                <a:rPr lang="en-US" sz="1400" dirty="0"/>
                <a:t>× </a:t>
              </a:r>
              <a:r>
                <a:rPr lang="en-US" sz="1400" dirty="0" smtClean="0"/>
                <a:t>T’ × H × W</a:t>
              </a:r>
            </a:p>
          </p:txBody>
        </p:sp>
        <p:sp>
          <p:nvSpPr>
            <p:cNvPr id="579" name="Rectangle 578"/>
            <p:cNvSpPr/>
            <p:nvPr/>
          </p:nvSpPr>
          <p:spPr>
            <a:xfrm>
              <a:off x="10249285" y="5116879"/>
              <a:ext cx="1372492" cy="276999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ysClr val="windowText" lastClr="000000"/>
                  </a:solidFill>
                </a:rPr>
                <a:t>Temporal-Conv2d</a:t>
              </a:r>
              <a:endParaRPr lang="en-US" sz="120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83" name="TextBox 582"/>
          <p:cNvSpPr txBox="1"/>
          <p:nvPr/>
        </p:nvSpPr>
        <p:spPr>
          <a:xfrm>
            <a:off x="8140956" y="4135073"/>
            <a:ext cx="1675880" cy="3383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1400" dirty="0" smtClean="0"/>
              <a:t>B × T × C × H × W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4221330" y="1712712"/>
            <a:ext cx="3803878" cy="3956567"/>
          </a:xfrm>
          <a:prstGeom prst="rect">
            <a:avLst/>
          </a:prstGeom>
          <a:noFill/>
          <a:ln w="38100">
            <a:solidFill>
              <a:srgbClr val="7F7F7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l"/>
            <a:endParaRPr lang="en-US" sz="1600" dirty="0" err="1" smtClean="0">
              <a:solidFill>
                <a:srgbClr val="FFFFFF"/>
              </a:solidFill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459430" y="5169419"/>
            <a:ext cx="1066927" cy="3383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altLang="zh-CN" sz="1600" dirty="0" smtClean="0"/>
              <a:t>Encoder</a:t>
            </a:r>
            <a:endParaRPr lang="en-US" sz="1600" dirty="0" smtClean="0"/>
          </a:p>
        </p:txBody>
      </p:sp>
      <p:sp>
        <p:nvSpPr>
          <p:cNvPr id="182" name="TextBox 181"/>
          <p:cNvSpPr txBox="1"/>
          <p:nvPr/>
        </p:nvSpPr>
        <p:spPr>
          <a:xfrm>
            <a:off x="6792813" y="5169419"/>
            <a:ext cx="1066927" cy="3383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altLang="zh-CN" sz="1600" dirty="0"/>
              <a:t>De</a:t>
            </a:r>
            <a:r>
              <a:rPr lang="en-US" altLang="zh-CN" sz="1600" dirty="0" smtClean="0"/>
              <a:t>coder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7172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5" name="Text Placeholder 44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6" name="Text Placeholder 45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7" name="Text Placeholder 46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5" name="Picture Placeholder 54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5" r="1695"/>
          <a:stretch>
            <a:fillRect/>
          </a:stretch>
        </p:blipFill>
        <p:spPr/>
      </p:pic>
      <p:sp>
        <p:nvSpPr>
          <p:cNvPr id="44" name="Text Placeholder 43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pPr algn="ctr"/>
            <a:r>
              <a:rPr lang="en-US" dirty="0"/>
              <a:t>Occluded Occupancy of Scene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43" name="Text Placeholder 42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algn="ctr"/>
            <a:r>
              <a:rPr lang="en-US" dirty="0"/>
              <a:t>Observed Occupancy of Scene </a:t>
            </a:r>
            <a:r>
              <a:rPr lang="en-US" dirty="0" smtClean="0"/>
              <a:t>2</a:t>
            </a:r>
            <a:endParaRPr lang="en-US" dirty="0"/>
          </a:p>
        </p:txBody>
      </p:sp>
      <p:pic>
        <p:nvPicPr>
          <p:cNvPr id="54" name="Picture Placeholder 53"/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5" r="1695"/>
          <a:stretch>
            <a:fillRect/>
          </a:stretch>
        </p:blipFill>
        <p:spPr/>
      </p:pic>
      <p:sp>
        <p:nvSpPr>
          <p:cNvPr id="40" name="Text Placeholder 39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algn="ctr"/>
            <a:r>
              <a:rPr lang="en-US" dirty="0"/>
              <a:t>Flow of Scene </a:t>
            </a:r>
            <a:r>
              <a:rPr lang="en-US" dirty="0" smtClean="0"/>
              <a:t>2</a:t>
            </a:r>
            <a:endParaRPr lang="en-US" dirty="0"/>
          </a:p>
        </p:txBody>
      </p:sp>
      <p:pic>
        <p:nvPicPr>
          <p:cNvPr id="53" name="Picture Placeholder 52"/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" r="1675"/>
          <a:stretch>
            <a:fillRect/>
          </a:stretch>
        </p:blipFill>
        <p:spPr/>
      </p:pic>
      <p:sp>
        <p:nvSpPr>
          <p:cNvPr id="42" name="Text Placeholder 41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algn="ctr"/>
            <a:r>
              <a:rPr lang="en-US" dirty="0" smtClean="0"/>
              <a:t>Occluded </a:t>
            </a:r>
            <a:r>
              <a:rPr lang="en-US" dirty="0"/>
              <a:t>Occupancy of Scene 1</a:t>
            </a:r>
          </a:p>
        </p:txBody>
      </p:sp>
      <p:pic>
        <p:nvPicPr>
          <p:cNvPr id="52" name="Picture Placeholder 51"/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" r="1714"/>
          <a:stretch>
            <a:fillRect/>
          </a:stretch>
        </p:blipFill>
        <p:spPr/>
      </p:pic>
      <p:sp>
        <p:nvSpPr>
          <p:cNvPr id="41" name="Text Placeholder 40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algn="ctr"/>
            <a:r>
              <a:rPr lang="en-US" dirty="0" smtClean="0"/>
              <a:t>Observed Occupancy of Scene 1</a:t>
            </a:r>
            <a:endParaRPr lang="en-US" dirty="0"/>
          </a:p>
        </p:txBody>
      </p:sp>
      <p:pic>
        <p:nvPicPr>
          <p:cNvPr id="51" name="Picture Placeholder 50"/>
          <p:cNvPicPr>
            <a:picLocks noGrp="1" noChangeAspect="1"/>
          </p:cNvPicPr>
          <p:nvPr>
            <p:ph type="pic" sz="quarter" idx="14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" r="1735"/>
          <a:stretch>
            <a:fillRect/>
          </a:stretch>
        </p:blipFill>
        <p:spPr/>
      </p:pic>
      <p:sp>
        <p:nvSpPr>
          <p:cNvPr id="39" name="Text Placeholder 3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algn="ctr"/>
            <a:r>
              <a:rPr lang="en-US" dirty="0" smtClean="0"/>
              <a:t>Flow of </a:t>
            </a:r>
            <a:r>
              <a:rPr lang="en-US" dirty="0"/>
              <a:t>Scene 1</a:t>
            </a:r>
          </a:p>
        </p:txBody>
      </p:sp>
      <p:pic>
        <p:nvPicPr>
          <p:cNvPr id="50" name="Picture Placeholder 49"/>
          <p:cNvPicPr>
            <a:picLocks noGrp="1" noChangeAspect="1"/>
          </p:cNvPicPr>
          <p:nvPr>
            <p:ph type="pic" sz="quarter" idx="10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" r="1714"/>
          <a:stretch>
            <a:fillRect/>
          </a:stretch>
        </p:blipFill>
        <p:spPr/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Waymo</a:t>
            </a:r>
            <a:r>
              <a:rPr lang="en-US" altLang="zh-CN" dirty="0"/>
              <a:t> </a:t>
            </a:r>
            <a:r>
              <a:rPr lang="en-US" altLang="zh-CN" dirty="0" smtClean="0"/>
              <a:t>Challenge: </a:t>
            </a:r>
            <a:r>
              <a:rPr lang="en-US" altLang="zh-CN" dirty="0"/>
              <a:t>Occupancy and Flow </a:t>
            </a:r>
            <a:r>
              <a:rPr lang="en-US" altLang="zh-CN" dirty="0" smtClean="0"/>
              <a:t>Prediction</a:t>
            </a:r>
            <a:br>
              <a:rPr lang="en-US" altLang="zh-CN" dirty="0" smtClean="0"/>
            </a:br>
            <a:r>
              <a:rPr lang="en-US" sz="2400" b="1" dirty="0"/>
              <a:t>Visualization of occupancy and backward flow predictions</a:t>
            </a:r>
            <a:endParaRPr lang="de-DE" sz="2400" b="1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344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sz="2800" dirty="0">
                <a:latin typeface="+mj-lt"/>
              </a:rPr>
              <a:t>Ideas </a:t>
            </a:r>
            <a:r>
              <a:rPr lang="en-US" sz="2800" dirty="0" smtClean="0">
                <a:latin typeface="+mj-lt"/>
              </a:rPr>
              <a:t>and Solutions:</a:t>
            </a:r>
          </a:p>
          <a:p>
            <a:pPr marL="457200" indent="-457200">
              <a:lnSpc>
                <a:spcPts val="3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Implementing an end-to-end approach under the Fiery frame</a:t>
            </a:r>
          </a:p>
          <a:p>
            <a:pPr marL="457200" indent="-457200">
              <a:lnSpc>
                <a:spcPts val="3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ts val="3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Deformable </a:t>
            </a:r>
            <a:r>
              <a:rPr lang="en-US" dirty="0" smtClean="0"/>
              <a:t>convolution </a:t>
            </a:r>
            <a:r>
              <a:rPr lang="en-US" dirty="0"/>
              <a:t>or </a:t>
            </a:r>
            <a:r>
              <a:rPr lang="en-US" dirty="0" smtClean="0"/>
              <a:t>deformable Transformer</a:t>
            </a:r>
          </a:p>
          <a:p>
            <a:pPr>
              <a:lnSpc>
                <a:spcPts val="3000"/>
              </a:lnSpc>
            </a:pPr>
            <a:endParaRPr lang="en-US" dirty="0"/>
          </a:p>
          <a:p>
            <a:pPr marL="457200" indent="-457200">
              <a:lnSpc>
                <a:spcPts val="3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2800" dirty="0">
                <a:latin typeface="+mj-lt"/>
              </a:rPr>
              <a:t>Existing </a:t>
            </a:r>
            <a:r>
              <a:rPr lang="en-US" sz="2800" dirty="0" smtClean="0">
                <a:latin typeface="+mj-lt"/>
              </a:rPr>
              <a:t>Problems:</a:t>
            </a:r>
          </a:p>
          <a:p>
            <a:pPr marL="457200" indent="-457200">
              <a:lnSpc>
                <a:spcPts val="3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N</a:t>
            </a:r>
            <a:r>
              <a:rPr lang="en-US" dirty="0"/>
              <a:t>o perception module</a:t>
            </a:r>
          </a:p>
          <a:p>
            <a:pPr marL="457200" indent="-457200">
              <a:lnSpc>
                <a:spcPts val="3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ts val="3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ts val="3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Redundant computation on blank grids and high memory </a:t>
            </a:r>
            <a:r>
              <a:rPr lang="en-US" dirty="0" smtClean="0"/>
              <a:t>usage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Future Work and Plan</a:t>
            </a:r>
            <a:br>
              <a:rPr lang="en-US" altLang="zh-CN" dirty="0" smtClean="0"/>
            </a:br>
            <a:endParaRPr lang="de-DE" sz="2400" b="1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469" y="4191398"/>
            <a:ext cx="3836497" cy="216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87" y="4191398"/>
            <a:ext cx="3330193" cy="216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7659" y="4194077"/>
            <a:ext cx="384609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24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rcedes-Benz black">
  <a:themeElements>
    <a:clrScheme name="Mercedes-Benz black">
      <a:dk1>
        <a:sysClr val="windowText" lastClr="000000"/>
      </a:dk1>
      <a:lt1>
        <a:sysClr val="window" lastClr="FFFFFF"/>
      </a:lt1>
      <a:dk2>
        <a:srgbClr val="EAEAEA"/>
      </a:dk2>
      <a:lt2>
        <a:srgbClr val="B6BBC1"/>
      </a:lt2>
      <a:accent1>
        <a:srgbClr val="9E9E9E"/>
      </a:accent1>
      <a:accent2>
        <a:srgbClr val="E6E6E6"/>
      </a:accent2>
      <a:accent3>
        <a:srgbClr val="C8C8C8"/>
      </a:accent3>
      <a:accent4>
        <a:srgbClr val="707070"/>
      </a:accent4>
      <a:accent5>
        <a:srgbClr val="444444"/>
      </a:accent5>
      <a:accent6>
        <a:srgbClr val="00ADEF"/>
      </a:accent6>
      <a:hlink>
        <a:srgbClr val="FFFFFF"/>
      </a:hlink>
      <a:folHlink>
        <a:srgbClr val="FFFFFF"/>
      </a:folHlink>
    </a:clrScheme>
    <a:fontScheme name="Mercedes-Benz Corpo">
      <a:majorFont>
        <a:latin typeface="MB Corpo A Title Cond Office"/>
        <a:ea typeface=""/>
        <a:cs typeface=""/>
      </a:majorFont>
      <a:minorFont>
        <a:latin typeface="MB Corpo S Text Office Ligh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90000" rtlCol="0" anchor="ctr">
        <a:noAutofit/>
      </a:bodyPr>
      <a:lstStyle>
        <a:defPPr algn="l">
          <a:defRPr sz="1600" dirty="0" err="1" smtClean="0"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defRPr sz="1600" dirty="0" err="1" smtClean="0"/>
        </a:defPPr>
      </a:lstStyle>
    </a:txDef>
  </a:objectDefaults>
  <a:extraClrSchemeLst/>
  <a:custClrLst>
    <a:custClr name="Light Grey 100%">
      <a:srgbClr val="E6E6E6"/>
    </a:custClr>
    <a:custClr name="Light Grey +20 K">
      <a:srgbClr val="C8C8C8"/>
    </a:custClr>
    <a:custClr name="Light Grey +40 K">
      <a:srgbClr val="9E9E9E"/>
    </a:custClr>
    <a:custClr name="Light Grey +60 K">
      <a:srgbClr val="707070"/>
    </a:custClr>
    <a:custClr name="Light Grey +80 K">
      <a:srgbClr val="444444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Pure Blue 100%">
      <a:srgbClr val="00ADEF"/>
    </a:custClr>
    <a:custClr name="Pure Blue +">
      <a:srgbClr val="0082E6"/>
    </a:custClr>
    <a:custClr name="Pure Blue ++">
      <a:srgbClr val="003366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Red">
      <a:srgbClr val="9F0002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2021_MBAG_presentation_EN.potx" id="{EFECB96C-B87F-4FD0-BED6-95F0223004F2}" vid="{9BCDC946-EF6A-4099-A766-7AE5236E6831}"/>
    </a:ext>
  </a:extLst>
</a:theme>
</file>

<file path=ppt/theme/theme2.xml><?xml version="1.0" encoding="utf-8"?>
<a:theme xmlns:a="http://schemas.openxmlformats.org/drawingml/2006/main" name="Mercedes-Benz white">
  <a:themeElements>
    <a:clrScheme name="Mercedes-Benz white">
      <a:dk1>
        <a:sysClr val="windowText" lastClr="000000"/>
      </a:dk1>
      <a:lt1>
        <a:sysClr val="window" lastClr="FFFFFF"/>
      </a:lt1>
      <a:dk2>
        <a:srgbClr val="EAEAEA"/>
      </a:dk2>
      <a:lt2>
        <a:srgbClr val="B6BBC1"/>
      </a:lt2>
      <a:accent1>
        <a:srgbClr val="9E9E9E"/>
      </a:accent1>
      <a:accent2>
        <a:srgbClr val="E6E6E6"/>
      </a:accent2>
      <a:accent3>
        <a:srgbClr val="C8C8C8"/>
      </a:accent3>
      <a:accent4>
        <a:srgbClr val="707070"/>
      </a:accent4>
      <a:accent5>
        <a:srgbClr val="444444"/>
      </a:accent5>
      <a:accent6>
        <a:srgbClr val="00ADEF"/>
      </a:accent6>
      <a:hlink>
        <a:srgbClr val="000000"/>
      </a:hlink>
      <a:folHlink>
        <a:srgbClr val="000000"/>
      </a:folHlink>
    </a:clrScheme>
    <a:fontScheme name="Mercedes-Benz Corpo">
      <a:majorFont>
        <a:latin typeface="MB Corpo A Title Cond Office"/>
        <a:ea typeface=""/>
        <a:cs typeface=""/>
      </a:majorFont>
      <a:minorFont>
        <a:latin typeface="MB Corpo S Text Office Ligh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90000" rtlCol="0" anchor="ctr">
        <a:noAutofit/>
      </a:bodyPr>
      <a:lstStyle>
        <a:defPPr algn="l">
          <a:defRPr sz="1600" dirty="0" err="1" smtClean="0"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defRPr sz="1600" dirty="0" err="1" smtClean="0"/>
        </a:defPPr>
      </a:lstStyle>
    </a:txDef>
  </a:objectDefaults>
  <a:extraClrSchemeLst/>
  <a:custClrLst>
    <a:custClr name="Light Grey 100%">
      <a:srgbClr val="E6E6E6"/>
    </a:custClr>
    <a:custClr name="Light Grey +20 K">
      <a:srgbClr val="C8C8C8"/>
    </a:custClr>
    <a:custClr name="Light Grey +40 K">
      <a:srgbClr val="9E9E9E"/>
    </a:custClr>
    <a:custClr name="Light Grey +60 K">
      <a:srgbClr val="707070"/>
    </a:custClr>
    <a:custClr name="Light Grey +80 K">
      <a:srgbClr val="444444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Pure Blue 100%">
      <a:srgbClr val="00ADEF"/>
    </a:custClr>
    <a:custClr name="Pure Blue +">
      <a:srgbClr val="0082E6"/>
    </a:custClr>
    <a:custClr name="Pure Blue ++">
      <a:srgbClr val="003366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Red">
      <a:srgbClr val="9F0002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2021_MBAG_presentation_EN.potx" id="{EFECB96C-B87F-4FD0-BED6-95F0223004F2}" vid="{71FE2144-B6BF-4906-9859-A36847300988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</a:spPr>
      <a:bodyPr rtlCol="0" anchor="ctr"/>
      <a:lstStyle>
        <a:defPPr algn="ctr">
          <a:defRPr sz="1200" dirty="0" err="1" smtClean="0">
            <a:solidFill>
              <a:schemeClr val="tx1"/>
            </a:solidFill>
            <a:latin typeface="MB Corpo S Text Office Light" panose="020B04040500000000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200" dirty="0">
            <a:latin typeface="MB Corpo S Text Office Light" panose="020B04040500000000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 sz="1200" dirty="0" err="1" smtClean="0">
            <a:solidFill>
              <a:schemeClr val="tx1"/>
            </a:solidFill>
            <a:latin typeface="MB Corpo S Text Office Light" panose="020B04040500000000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200" dirty="0">
            <a:latin typeface="MB Corpo S Text Office Light" panose="020B04040500000000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1EE6DC969E4B478D79D53E0101ECCB" ma:contentTypeVersion="0" ma:contentTypeDescription="Create a new document." ma:contentTypeScope="" ma:versionID="232be7ecbcf25a1a2a20315f0dc3af5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95c21b5195003b19c9d29e0d066b10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CEC430D-9B40-4AA1-A0D4-EF53676D27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C8ADED1-EDA6-4F5D-8DD3-62C4ADF291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C3E8D3-2344-40C0-9ECE-3666B55AE96E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2022_MBAG_Presentation_EN</Template>
  <TotalTime>0</TotalTime>
  <Words>444</Words>
  <Application>Microsoft Office PowerPoint</Application>
  <PresentationFormat>Widescreen</PresentationFormat>
  <Paragraphs>106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CorpoS</vt:lpstr>
      <vt:lpstr>MB Corpo A Title Cond Office</vt:lpstr>
      <vt:lpstr>MB Corpo S Text Office</vt:lpstr>
      <vt:lpstr>MB Corpo S Text Office Light</vt:lpstr>
      <vt:lpstr>Symbol</vt:lpstr>
      <vt:lpstr>Mercedes-Benz black</vt:lpstr>
      <vt:lpstr>Mercedes-Benz white</vt:lpstr>
      <vt:lpstr>End-to-End Agent Perception and Occupancy-Based Motion Prediction in Bird‘s Eye View</vt:lpstr>
      <vt:lpstr>Background</vt:lpstr>
      <vt:lpstr>Literature Research FIERY: Future Instance Prediction in Bird’s-Eye View from Surround Monocular Cameras</vt:lpstr>
      <vt:lpstr>Literature Research StretchBEV: Stretching Future Instance Prediction Spatially and Temporally</vt:lpstr>
      <vt:lpstr>Literature Research BEVerse: Unified Perception and Prediction in Birds-Eye-View for Vision-Centric Autonomous Driving</vt:lpstr>
      <vt:lpstr>Literature Research Occupancy  Flow  Fields  for  Motion  Forecasting  in  Autonomous  Driving</vt:lpstr>
      <vt:lpstr>Waymo Challenge: Occupancy and Flow Prediction Our Model</vt:lpstr>
      <vt:lpstr>Waymo Challenge: Occupancy and Flow Prediction Visualization of occupancy and backward flow predictions</vt:lpstr>
      <vt:lpstr>Future Work and Plan </vt:lpstr>
      <vt:lpstr>Future Work and Plan </vt:lpstr>
    </vt:vector>
  </TitlesOfParts>
  <Company>Daimler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Joint Multi-agent Tracking and Trajectory Prediction</dc:title>
  <dc:creator>Sfaxi, Salem (059)</dc:creator>
  <cp:lastModifiedBy>Li, Peizheng (059)</cp:lastModifiedBy>
  <cp:revision>105</cp:revision>
  <cp:lastPrinted>2020-11-30T14:54:11Z</cp:lastPrinted>
  <dcterms:created xsi:type="dcterms:W3CDTF">2022-06-10T07:15:21Z</dcterms:created>
  <dcterms:modified xsi:type="dcterms:W3CDTF">2022-06-20T14:40:15Z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0x010100E21EE6DC969E4B478D79D53E0101ECCB</vt:lpwstr>
  </property>
  <property fmtid="{D5CDD505-2E9C-101B-9397-08002B2CF9AE}" pid="3" name="MSIP_Label_924dbb1d-991d-4bbd-aad5-33bac1d8ffaf_Enabled">
    <vt:lpwstr>true</vt:lpwstr>
  </property>
  <property fmtid="{D5CDD505-2E9C-101B-9397-08002B2CF9AE}" pid="4" name="MSIP_Label_924dbb1d-991d-4bbd-aad5-33bac1d8ffaf_SetDate">
    <vt:lpwstr>2022-06-20T14:40:15Z</vt:lpwstr>
  </property>
  <property fmtid="{D5CDD505-2E9C-101B-9397-08002B2CF9AE}" pid="5" name="MSIP_Label_924dbb1d-991d-4bbd-aad5-33bac1d8ffaf_Method">
    <vt:lpwstr>Standard</vt:lpwstr>
  </property>
  <property fmtid="{D5CDD505-2E9C-101B-9397-08002B2CF9AE}" pid="6" name="MSIP_Label_924dbb1d-991d-4bbd-aad5-33bac1d8ffaf_Name">
    <vt:lpwstr>924dbb1d-991d-4bbd-aad5-33bac1d8ffaf</vt:lpwstr>
  </property>
  <property fmtid="{D5CDD505-2E9C-101B-9397-08002B2CF9AE}" pid="7" name="MSIP_Label_924dbb1d-991d-4bbd-aad5-33bac1d8ffaf_SiteId">
    <vt:lpwstr>9652d7c2-1ccf-4940-8151-4a92bd474ed0</vt:lpwstr>
  </property>
  <property fmtid="{D5CDD505-2E9C-101B-9397-08002B2CF9AE}" pid="8" name="MSIP_Label_924dbb1d-991d-4bbd-aad5-33bac1d8ffaf_ActionId">
    <vt:lpwstr>4af04ec4-173e-4073-b4e1-43f98706c506</vt:lpwstr>
  </property>
  <property fmtid="{D5CDD505-2E9C-101B-9397-08002B2CF9AE}" pid="9" name="MSIP_Label_924dbb1d-991d-4bbd-aad5-33bac1d8ffaf_ContentBits">
    <vt:lpwstr>1</vt:lpwstr>
  </property>
</Properties>
</file>

<file path=docProps/thumbnail.jpeg>
</file>